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F02D17-2664-4761-85CA-2EE8B3B000EE}">
  <a:tblStyle styleId="{8EF02D17-2664-4761-85CA-2EE8B3B00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{8EF02D17-2664-4761-85CA-2EE8B3B000EE}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{8EF02D17-2664-4761-85CA-2EE8B3B000EE}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4" name="Google Shape;274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2" name="Google Shape;282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{8EF02D17-2664-4761-85CA-2EE8B3B000EE}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307" name="Google Shape;307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8" name="Google Shape;328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4" name="Google Shape;334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