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10d22f55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10d22f55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c2e4c8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c2e4c8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52c2e4c89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52c2e4c89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2c2e4c89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2c2e4c89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2c2e4c8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2c2e4c8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2c2e4c89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2c2e4c89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2c2e4c89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2c2e4c89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10d22f55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10d22f55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bit.ly/2IhUFRn" TargetMode="External"/><Relationship Id="rId4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 deliver useful software at the end of the project that can be developed further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Solutions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 team, coaching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</a:t>
            </a:r>
            <a:r>
              <a:rPr b="1" lang="en"/>
              <a:t>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reviewable and releasable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Prepares the product for review in sprint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Releases the product after agreement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Industry partner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high-level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feedback in defined intervals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industry guidance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http://bit.ly/2IhUFRn</a:t>
            </a:r>
            <a:r>
              <a:rPr lang="en"/>
              <a:t>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Sprint Timebox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