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111abd5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111abd5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111abd5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111abd5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1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your industry partner this week to acquire first </a:t>
            </a:r>
            <a:r>
              <a:rPr lang="en"/>
              <a:t>batch</a:t>
            </a:r>
            <a:r>
              <a:rPr lang="en"/>
              <a:t> of features to develop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features to product backlog column of feature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board as screenshot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doing this for every sprint from now on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Document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planning document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as 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doing this for every sprint from now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Capabilities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Stand-up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Happiness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stand-up emails using happiness index tool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have your own separate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2194560"/>
            <a:ext cx="7069256" cy="26974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Happiness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your happiness into happiness index tool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Exactly once in a sprint, during the retrospective section of a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window to enter your happiness for the sprint closes at midnight of team meeting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94560"/>
            <a:ext cx="7125067" cy="26974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Deliverables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Agree, as a team, on a team contract, and add it to the planning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 please “sign” (electronically, by typing your name)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Collaboratively design a team logo that you can live with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868675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hare your design</a:t>
            </a:r>
            <a:r>
              <a:rPr lang="en"/>
              <a:t> and add it to planning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submit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/ white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/ female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892" y="868675"/>
            <a:ext cx="374072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