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19f4d38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19f4d38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19f4d38a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19f4d38a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Sprint 5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capabilities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release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video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Capabilities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Meeting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90 minutes and you are done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Deliverables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Mid-project Release Plan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Both a clean history and outlook on the remaining sprint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 Video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recorded from-scratch demonstration of your full build process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