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73D59D-80B6-4277-942F-9DE558E24B74}">
  <a:tblStyle styleId="{D973D59D-80B6-4277-942F-9DE558E24B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320e914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320e914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19f777a2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19f777a2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19f777a2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19f777a2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320e9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320e9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{D973D59D-80B6-4277-942F-9DE558E24B74}</a:tableStyleId>
              </a:tblPr>
              <a:tblGrid>
                <a:gridCol w="1314475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Univ.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Erlangen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20%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5 ECTS = 20%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10%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10 ECTS = 10%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required to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want to receive a grade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You must register through your university’s exam 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Registration system is different from the course management system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Otherwise: No grade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Process questions</a:t>
            </a:r>
            <a:r>
              <a:rPr lang="en"/>
              <a:t> to your 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1"/>
                </a:solidFill>
              </a:rPr>
              <a:t>introduce students</a:t>
            </a:r>
            <a:r>
              <a:rPr b="1" lang="en" sz="3200">
                <a:solidFill>
                  <a:srgbClr val="212121"/>
                </a:solidFill>
              </a:rPr>
              <a:t> to </a:t>
            </a:r>
            <a:r>
              <a:rPr b="1" lang="en" sz="3200">
                <a:solidFill>
                  <a:schemeClr val="accent1"/>
                </a:solidFill>
              </a:rPr>
              <a:t>agile methods</a:t>
            </a:r>
            <a:r>
              <a:rPr b="1" lang="en" sz="3200">
                <a:solidFill>
                  <a:srgbClr val="212121"/>
                </a:solidFill>
              </a:rPr>
              <a:t> by creating useful </a:t>
            </a:r>
            <a:r>
              <a:rPr b="1" lang="en" sz="3200"/>
              <a:t>open- source</a:t>
            </a:r>
            <a:r>
              <a:rPr b="1" lang="en" sz="3200">
                <a:solidFill>
                  <a:srgbClr val="212121"/>
                </a:solidFill>
              </a:rPr>
              <a:t> software in a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1" cy="36482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Courses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{D973D59D-80B6-4277-942F-9DE558E24B74}</a:tableStyleId>
              </a:tblPr>
              <a:tblGrid>
                <a:gridCol w="1314450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r>
                        <a:rPr b="1" lang="en" sz="1500"/>
                        <a:t>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