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B4F48F-C7C0-4C12-9473-2F7C0AEBE45E}">
  <a:tblStyle styleId="{10B4F48F-C7C0-4C12-9473-2F7C0AEBE4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3624628-7439-42B2-ACED-88FDE5953C1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111abd51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a111abd51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a111abd5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a111abd5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Relationship Id="rId6" Type="http://schemas.openxmlformats.org/officeDocument/2006/relationships/hyperlink" Target="mailto:dirk@riehl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1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AMOS Deliverable: Team Contract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(graphis) may be delegated to one person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AMOS Deliverable: Team Logo / 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{10B4F48F-C7C0-4C12-9473-2F7C0AEBE45E}</a:tableStyleId>
              </a:tblPr>
              <a:tblGrid>
                <a:gridCol w="524750"/>
                <a:gridCol w="2979050"/>
                <a:gridCol w="5091575"/>
              </a:tblGrid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AMOS Deliverable: Planning Documents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{53624628-7439-42B2-ACED-88FDE5953C1E}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44" name="Google Shape;244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AMOS Deliverable: Feature Board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and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6" name="Google Shape;296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Dirk Riehle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dirk@riehle.org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1" name="Google Shape;311;p48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12" name="Google Shape;312;p48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0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Impediments Backlog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Backlog (GitHub Project)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impediment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AMOS Deliverable: Impediments Backlog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impediments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impediments backlog</a:t>
            </a:r>
            <a:endParaRPr/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60" name="Google Shape;360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the product being developed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developer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AMOS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68" name="Google Shape;368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69" name="Google Shape;36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Happiness Index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(Originally: Emotions Seismograph)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happiness index shows your team’s happiness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resulting picture indicates potential problems early on</a:t>
            </a:r>
            <a:endParaRPr/>
          </a:p>
        </p:txBody>
      </p:sp>
      <p:sp>
        <p:nvSpPr>
          <p:cNvPr id="381" name="Google Shape;381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82" name="Google Shape;38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583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AMOS Deliverable: Happiness Index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395" name="Google Shape;395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6" name="Google Shape;396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08" name="Google Shape;408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manager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