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1DE56B-962F-4CBA-9C44-9720862FC62C}">
  <a:tblStyle styleId="{4F1DE56B-962F-4CBA-9C44-9720862FC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19fae1b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19fae1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19fae1b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19fae1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into impediments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{4F1DE56B-962F-4CBA-9C44-9720862FC62C}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simple planning poker cards replacement can be found in the planning documents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documents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resolving impediments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impediments backlog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{4F1DE56B-962F-4CBA-9C44-9720862FC62C}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bill of materials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the following information (recommend not required)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{4F1DE56B-962F-4CBA-9C44-9720862FC62C}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AMOS Deliverable: Software Bill of Materials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AMOS Deliverable: Architecture Description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83" name="Google Shape;283;p4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Scrum Sprint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