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1a82c0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1a82c0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11a82c0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11a82c0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Sprint 6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Deliverables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 plans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Deliverables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release plan has been setup and is maintained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Development speed and burndown chart are maintained as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Irregularities are being discussed and resolved by team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 has been initialized and is being maintained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