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3629667-5002-483D-84C9-4849AC5E477E}">
  <a:tblStyle styleId="{83629667-5002-483D-84C9-4849AC5E477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6E57D9A7-B1EF-42C5-B2EA-04B284E8978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a19e7038b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1a19e7038b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5365535e7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5365535e7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06af0edc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06af0edc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365535e7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5365535e7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5365535e7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5365535e7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a19e7038b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a19e7038b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a19e7038b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a19e7038b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2d6ca75d5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22d6ca75d5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365535e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5365535e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5365535e7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5365535e7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3ec7d76be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3ec7d76be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5365535e7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5365535e7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5365535e7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5365535e7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5365535e7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5365535e7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5365535e7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5365535e7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friehle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friehle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rofriehle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Day Preparation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B07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Posters 2 / 2</a:t>
            </a:r>
            <a:endParaRPr/>
          </a:p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2903908" cy="411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2" name="Google Shape;10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4720" y="914400"/>
            <a:ext cx="2903908" cy="411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Twenty Minutes of Fame</a:t>
            </a:r>
            <a:endParaRPr/>
          </a:p>
        </p:txBody>
      </p:sp>
      <p:sp>
        <p:nvSpPr>
          <p:cNvPr id="108" name="Google Shape;108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graphicFrame>
        <p:nvGraphicFramePr>
          <p:cNvPr id="109" name="Google Shape;109;p18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{6E57D9A7-B1EF-42C5-B2EA-04B284E89780}</a:tableStyleId>
              </a:tblPr>
              <a:tblGrid>
                <a:gridCol w="1315250"/>
                <a:gridCol w="7280100"/>
              </a:tblGrid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At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What happens / to do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0min.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Demo r</a:t>
                      </a:r>
                      <a:r>
                        <a:rPr lang="en" sz="1800"/>
                        <a:t>oom opens, participants stream in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1min.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Demo starts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10min.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Demo finishes, discussion starts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19min.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60 second countdown to room closing starts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20min.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Room closes, everyone is pulled back into the main room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Preparation</a:t>
            </a:r>
            <a:endParaRPr/>
          </a:p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a clean user </a:t>
            </a:r>
            <a:r>
              <a:rPr lang="en"/>
              <a:t>interface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domain terms and examples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the user interface (labels, titles)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the stories you tell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a story to tell,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day in the life of 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workflow example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the demo data reentrant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will </a:t>
            </a:r>
            <a:r>
              <a:rPr lang="en"/>
              <a:t>have</a:t>
            </a:r>
            <a:r>
              <a:rPr lang="en"/>
              <a:t> to start over repeatedly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want to start at the same point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Don’ts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“test” or “help” as labels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follow the advice on the left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Execution</a:t>
            </a:r>
            <a:endParaRPr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two people ready to demo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explains what is going on (talks to people)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demos the software in line with story</a:t>
            </a:r>
            <a:endParaRPr/>
          </a:p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130" name="Google Shape;130;p21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136" name="Google Shape;136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2023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Documentation has been initialized and is being maintained</a:t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Demo Day</a:t>
            </a:r>
            <a:endParaRPr/>
          </a:p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demo day is the final day of the course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demo day is organized as a fair (“Messe”)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 teams show the results of their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Audience are industry partners and fellow students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Day Process</a:t>
            </a:r>
            <a:endParaRPr/>
          </a:p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Opening (20 min.)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 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slide, 1 min. introduction by each team (one speaker)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Demos (100 min.)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the introduction, we split up into the different projects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presentation booth (in-person) / demo room (online) for each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least one person from each project needs to be ready to demo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 day participants (including students without booth duty) roam around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Closing (5 min.)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come together in the main room to say goodbye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Day Schedule</a:t>
            </a:r>
            <a:endParaRPr/>
          </a:p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graphicFrame>
        <p:nvGraphicFramePr>
          <p:cNvPr id="65" name="Google Shape;65;p12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{83629667-5002-483D-84C9-4849AC5E477E}</a:tableStyleId>
              </a:tblPr>
              <a:tblGrid>
                <a:gridCol w="1432550"/>
                <a:gridCol w="1432550"/>
                <a:gridCol w="1432550"/>
                <a:gridCol w="2148825"/>
                <a:gridCol w="2148825"/>
              </a:tblGrid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Time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Duration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Responsible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Title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Room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10:15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10 min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Riehle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Introduction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Main room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10:25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10 min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Teams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One slide summary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Main room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10:35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20 min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Teams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Demo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Demo rooms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10:55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20 min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Teams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Demo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Demo rooms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11:15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20 min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Teams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Demo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Demo rooms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11:35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20 min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Teams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Demo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Demo rooms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11:55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20 min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Teams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Demo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Demo rooms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12:15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5 min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Riehle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Conclusions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Main room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In-Person Presentation Booth</a:t>
            </a:r>
            <a:endParaRPr/>
          </a:p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72" name="Google Shape;72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(students)</a:t>
            </a:r>
            <a:r>
              <a:rPr lang="en"/>
              <a:t> are given a “presentation booth”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booth is a table plus </a:t>
            </a:r>
            <a:r>
              <a:rPr lang="en"/>
              <a:t>pinboards</a:t>
            </a:r>
            <a:r>
              <a:rPr lang="en"/>
              <a:t> for posters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Please pin your posters to the pinboards and be ready to discuss them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will demo your work in this booth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 your project, </a:t>
            </a:r>
            <a:r>
              <a:rPr lang="en"/>
              <a:t>usually using your laptop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Explain your work using the posters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 the demo with a slide deck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the demo day video ready as a backup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(students) create a Zoom room from the project demos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Please create the Zoom room and share with the teachers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point demo day participants to your demo rooms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will demo your work in this Zoom room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 your project using your laptop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Explain your work using a slide deck; should contain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slide on product management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slide on software development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team photo slide (can be screenshot)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the demo day video ready as a backup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Demo Room</a:t>
            </a:r>
            <a:endParaRPr/>
          </a:p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of Corporate Identities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use your university logo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use your team logo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use your industry partner logo, but ask first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Posters 1 / 2</a:t>
            </a:r>
            <a:endParaRPr/>
          </a:p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2907791" cy="411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4720" y="914400"/>
            <a:ext cx="2907792" cy="411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808080"/>
      </a:dk2>
      <a:lt2>
        <a:srgbClr val="DCDCDC"/>
      </a:lt2>
      <a:accent1>
        <a:srgbClr val="D50D01"/>
      </a:accent1>
      <a:accent2>
        <a:srgbClr val="448AFF"/>
      </a:accent2>
      <a:accent3>
        <a:srgbClr val="D50D01"/>
      </a:accent3>
      <a:accent4>
        <a:srgbClr val="424242"/>
      </a:accent4>
      <a:accent5>
        <a:srgbClr val="3F51B5"/>
      </a:accent5>
      <a:accent6>
        <a:srgbClr val="4CAF50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