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1ED610-C3B9-4A8A-B426-B030FC94A886}">
  <a:tblStyle styleId="{C11ED610-C3B9-4A8A-B426-B030FC94A8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arn.uni1.de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{C11ED610-C3B9-4A8A-B426-B030FC94A886}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quizzes are available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https://learn.uni1.de</a:t>
            </a:r>
            <a:r>
              <a:rPr lang="en"/>
              <a:t> 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93" name="Google Shape;193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{C11ED610-C3B9-4A8A-B426-B030FC94A886}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