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D8B451-F828-4F46-B9D4-D4F74BAF2E36}">
  <a:tblStyle styleId="{EED8B451-F828-4F46-B9D4-D4F74BAF2E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F9453B-0C19-4D22-ACB2-4F079EE43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{EED8B451-F828-4F46-B9D4-D4F74BAF2E36}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{04F9453B-0C19-4D22-ACB2-4F079EE4395D}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5" name="Google Shape;295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3" name="Google Shape;303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1" name="Google Shape;311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4" name="Google Shape;334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6" name="Google Shape;366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9" name="Google Shape;3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3" name="Google Shape;413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4" name="Google Shape;414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0" name="Google Shape;420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6" name="Google Shape;426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