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1B6405-5D6C-4E07-B00F-17DC98D96A55}">
  <a:tblStyle styleId="{801B6405-5D6C-4E07-B00F-17DC98D96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fcfcbb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fcfcbb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f0d554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f0d554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7a91423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7a91423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f0d554a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f0d554a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56beb4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56beb4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a7f9201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a7f9201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mailto:stefan.buchner@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docs.google.com/spreadsheets/d/1103O1WLW8HLqIrjXs-KdT1fYf0e-IdrHH1hk2uRjTCA/edit#gid=936316890" TargetMode="External"/><Relationship Id="rId5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amo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amo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Feature Board (Recap)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Meeting Preparation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Refines backlog [1] </a:t>
            </a:r>
            <a:r>
              <a:rPr lang="en"/>
              <a:t>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Should include at least one developer (may want to plan this out)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the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enough high-quality entries at least for the upcoming sprint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High-quality = meets INVEST criteria, explained later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backlog entries may 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features, bug fixes, and refactorings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20" name="Google Shape;120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 refinement is also known as backlog grooming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Meeting Preparation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xx is your sprint number (see deliverables through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candidates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Backlog Items Move During Sprint Review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Insists that developer shows, not just tells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talking, not showing, is not acceptable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manager needs to insist on showing not just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developer only talks, product owner and developer failed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on Commits to Repository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forget to sign-off and</a:t>
            </a:r>
            <a:r>
              <a:rPr lang="en"/>
              <a:t> </a:t>
            </a:r>
            <a:r>
              <a:rPr lang="en"/>
              <a:t>declare your co-authors, if any [1]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45" name="Google Shape;45;p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stefan.buchner@fau.de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--signoff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more details, please see the slide deck AMOS B01 on Team and Tools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 everyone individually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explains it,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to estimate and commit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23" name="Google Shape;223;p33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{801B6405-5D6C-4E07-B00F-17DC98D96A55}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30" name="Google Shape;230;p3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</a:t>
            </a:r>
            <a:r>
              <a:rPr lang="en" u="sng">
                <a:solidFill>
                  <a:schemeClr val="hlink"/>
                </a:solidFill>
                <a:hlinkClick r:id="rId4"/>
              </a:rPr>
              <a:t>simple planning poker cards replacement</a:t>
            </a:r>
            <a:r>
              <a:rPr lang="en"/>
              <a:t> can be found in your planning document</a:t>
            </a:r>
            <a:endParaRPr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51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46" name="Google Shape;246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60" name="Google Shape;260;p38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{801B6405-5D6C-4E07-B00F-17DC98D96A55}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#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Meeting preparation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review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~35%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release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~5%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retrospective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~20%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~40%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Meeting after-work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73" name="Google Shape;273;p4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81" name="Google Shape;281;p41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{801B6405-5D6C-4E07-B00F-17DC98D96A55}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Pulled from Maven Central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88" name="Google Shape;288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300" name="Google Shape;300;p4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Objects / Tiers vs. Code / Layered Architecture</a:t>
            </a:r>
            <a:endParaRPr/>
          </a:p>
        </p:txBody>
      </p:sp>
      <p:sp>
        <p:nvSpPr>
          <p:cNvPr id="306" name="Google Shape;306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07" name="Google Shape;30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code (static)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321" name="Google Shape;321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27" name="Google Shape;327;p4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33" name="Google Shape;333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Course Organization</a:t>
            </a:r>
            <a:r>
              <a:rPr lang="en"/>
              <a:t> doc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