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95901E-32CE-4763-8D69-2222C022A7FE}">
  <a:tblStyle styleId="{E195901E-32CE-4763-8D69-2222C022A7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20A8069-6FD5-4B64-8F76-8A911B9F4C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d5558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d5558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{720A8069-6FD5-4B64-8F76-8A911B9F4CA1}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{E195901E-32CE-4763-8D69-2222C022A7FE}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