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7D5BC5-7828-44FA-94F0-F65DCB47C564}">
  <a:tblStyle styleId="{307D5BC5-7828-44FA-94F0-F65DCB47C56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3A3D34A-0D7B-4C2D-8AD6-FDB93773CB5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05670af9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05670af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270aede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270aede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270aede6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270aede6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270aede6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270aede6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270aede6a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270aede6a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70aede6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270aede6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270aede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270aede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270aede6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270aede6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5270aede6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5270aede6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270aede6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270aede6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270aede6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270aede6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52bb4def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52bb4def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5270aede6a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5270aede6a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270aede6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270aede6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270aede6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270aede6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270aede6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270aede6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270aede6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270aede6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5270aede6a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5270aede6a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5270aede6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5270aede6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270aede6a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270aede6a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5270aede6a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5270aede6a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5270aede6a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5270aede6a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5270aede6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5270aede6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9e0815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29e0815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5270aede6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5270aede6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a105670af9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a105670af9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a105670af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a105670af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5270aede6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5270aede6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5270aede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5270aede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270aede6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270aede6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70aede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70aede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270aede6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270aede6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Relationship Id="rId6" Type="http://schemas.openxmlformats.org/officeDocument/2006/relationships/hyperlink" Target="mailto:dirk@riehle.org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Setup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Project Team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Role Assignments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 strongly encourage to do this once at the start of the project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release manager is responsible for ensuring that the software can be demoed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GitHub Repository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{63A3D34A-0D7B-4C2D-8AD6-FDB93773CB54}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</a:t>
            </a:r>
            <a:r>
              <a:rPr lang="en"/>
              <a:t>columns</a:t>
            </a:r>
            <a:r>
              <a:rPr lang="en"/>
              <a:t>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</a:t>
            </a:r>
            <a:r>
              <a:rPr lang="en"/>
              <a:t>Scrum</a:t>
            </a:r>
            <a:r>
              <a:rPr lang="en"/>
              <a:t>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</a:t>
            </a:r>
            <a:r>
              <a:rPr lang="en"/>
              <a:t>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Product Owner / Feature Board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138" name="Google Shape;138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week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Est. size = X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 size = Y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Holds overall responsibility for the product being developed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Provides product vision and product requirements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Plans and helps plan development and tracks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Holds overall responsibility for design and implementation of product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Estimate complexity (“size”) of product features to be implemented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Organizes and allocates design and implementation tasks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Holds overall responsibility for following Scrum properly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responsible for tracking and resolving impediments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responsible for team and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68" name="Google Shape;1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Software Developer / Code Repository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4" name="Google Shape;194;p31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and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(Each co-authored-by needs to be on its own line.)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2" name="Google Shape;202;p32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Dirk Riehle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dirk@riehle.org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</a:t>
            </a:r>
            <a:r>
              <a:rPr lang="en"/>
              <a:t>declare</a:t>
            </a:r>
            <a:r>
              <a:rPr lang="en"/>
              <a:t> license and copyright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7" name="Google Shape;217;p34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make later desired license change difficult, including proprietary 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 with teaching team whether library is 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Overview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planning document (Google Sheets)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by everyone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feature board (GitHub project)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predominantly by the product owner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code repository (GitHub code)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predominantly by the software developer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 impediments backlog (GitHub project)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by the 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Scrum Master / Impediments Backlog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Backlog (GitHub Project)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impediment backlog</a:t>
            </a:r>
            <a:r>
              <a:rPr lang="en"/>
              <a:t>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54" name="Google Shape;254;p4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60" name="Google Shape;260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Flowers Project Example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514" y="914400"/>
            <a:ext cx="548297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Project Management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(AMOS) practice, product owners also often play project managers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document and coordinate basic structural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collect all materials that don’t go easily into the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{307D5BC5-7828-44FA-94F0-F65DCB47C564}</a:tableStyleId>
              </a:tblPr>
              <a:tblGrid>
                <a:gridCol w="524750"/>
                <a:gridCol w="2979050"/>
                <a:gridCol w="5091575"/>
              </a:tblGrid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Project Data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</a:t>
            </a:r>
            <a:r>
              <a:rPr lang="en"/>
              <a:t>team meeting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