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A89AB2-F05D-4A20-B8E2-BCB6FD605591}">
  <a:tblStyle styleId="{88A89AB2-F05D-4A20-B8E2-BCB6FD6055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0a40999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0a40999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0a1975e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0a1975e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12ff74c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12ff74c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2ff74c6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2ff74c6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12ff74c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12ff74c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c0b1b6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2c0b1b6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10a4099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10a4099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10a40999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10a40999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212ff74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212ff74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12ff74c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12ff74c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6bb4f07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6bb4f07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12ff74c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12ff74c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12ff74c6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12ff74c6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12ff74c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12ff74c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12ff74c6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12ff74c6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Meeting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Sprint Planning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</a:t>
            </a:r>
            <a:r>
              <a:rPr b="1" lang="en"/>
              <a:t>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 it, ask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roles for sprint are clear to everyone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{88A89AB2-F05D-4A20-B8E2-BCB6FD605591}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Diagram for Sprint Planning [1]</a:t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simple planning poker cards replacement can be found in the planning documents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Meeting After-work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planning documents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resolving impediments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resolutions in impediments backlog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38" name="Google Shape;138;p21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{88A89AB2-F05D-4A20-B8E2-BCB6FD605591}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44" name="Google Shape;144;p2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Sprint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1039368" y="856488"/>
            <a:ext cx="1832100" cy="13716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6278880" y="2196991"/>
            <a:ext cx="1828800" cy="18288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Meeting Preparation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r>
              <a:rPr b="1" lang="en"/>
              <a:t>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new feature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bugs as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refactorings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should be done in a next sprint preparation meeting</a:t>
            </a:r>
            <a:endParaRPr/>
          </a:p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188720"/>
            <a:ext cx="4114801" cy="346557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</a:t>
            </a:r>
            <a:r>
              <a:rPr b="1" lang="en"/>
              <a:t> [1]</a:t>
            </a:r>
            <a:endParaRPr b="1"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188720"/>
            <a:ext cx="4114800" cy="34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0" y="423355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5550408" y="1444752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210312" y="1773936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r>
              <a:rPr b="1" lang="en"/>
              <a:t>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Compile, build, and run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developer to demo item under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other criteria incl. logging output for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implemented, move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 developers about real size, add it to the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implemented, move item back to product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backlog item as requested by 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questions about item design and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Sprint Release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maintain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change log with release information</a:t>
            </a:r>
            <a:endParaRPr/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Sprint Retrospective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this sprint’s impediments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Surface new impediments through roll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new impediments into impediments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to happiness index</a:t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