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B304E3-C72E-45D9-AB9B-7933290E9BEE}">
  <a:tblStyle styleId="{3EB304E3-C72E-45D9-AB9B-7933290E9B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B4A3058-8626-4D65-9DCA-917D24B5B40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e7038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e7038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19e7038b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19e7038b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19e7038b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19e7038b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365535e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365535e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365535e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365535e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365535e7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365535e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Twenty Minutes of Fame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02" name="Google Shape;102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{9B4A3058-8626-4D65-9DCA-917D24B5B400}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r</a:t>
                      </a:r>
                      <a:r>
                        <a:rPr lang="en" sz="1800"/>
                        <a:t>oom opens, participants stream in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finishes, discussion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60 second countdown to room closing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Room closes, everyone is pulled back into the main room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“test” or “help”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(100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presentation booth (in-person) /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Schedule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58" name="Google Shape;58;p1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{3EB304E3-C72E-45D9-AB9B-7933290E9BEE}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Introduction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10:25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One slide summary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Conclusions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In-Person Presentation Booth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(students)</a:t>
            </a:r>
            <a:r>
              <a:rPr lang="en"/>
              <a:t> are given a “presentation booth”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booth is a table plus </a:t>
            </a:r>
            <a:r>
              <a:rPr lang="en"/>
              <a:t>pinboards</a:t>
            </a:r>
            <a:r>
              <a:rPr lang="en"/>
              <a:t> for posters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pin your posters to the pinboards and be ready to discuss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this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your project, </a:t>
            </a:r>
            <a:r>
              <a:rPr lang="en"/>
              <a:t>usually using your laptop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your work using the posters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the demo with a slide deck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(students) create a Zoom room from the project demos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create the Zoom room and share with the teachers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point demo day participants to your demo rooms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this Zoom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your project using your laptop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your work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