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a112b6dc1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a112b6dc1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a112b6dc1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a112b6dc1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Sprint 4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New capabilities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Deliverables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Definition of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Capabilities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Meeting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roles have been assigned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 tags are being set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process is being followed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Deliverables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Goal</a:t>
            </a:r>
            <a:endParaRPr/>
          </a:p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Timeless product vision and time-bound project mission</a:t>
            </a:r>
            <a:endParaRPr/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Done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Establish agreement on feature, sprint, and project release definitions of done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Document the agreement in </a:t>
            </a:r>
            <a:r>
              <a:rPr lang="en"/>
              <a:t>the</a:t>
            </a:r>
            <a:r>
              <a:rPr lang="en"/>
              <a:t> project document and the issue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Consistently integrate your definition of done into the review process 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