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19ce447a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19ce447a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19ce447a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19ce447a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Sprint 12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Deliverables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preparation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Deliverables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slide deck on Demo Day Preparation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Documentation has been initialized and is being maintained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75" name="Google Shape;75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