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6A0DF2-C06D-4A33-A880-A92D56615C44}">
  <a:tblStyle styleId="{FC6A0DF2-C06D-4A33-A880-A92D56615C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0a3d02d7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80a3d02d7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cd9d8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cd9d8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157d98d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157d98d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157d98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157d98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57d98d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157d98d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157d98db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157d98db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57d98db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57d98db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57d98db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157d98db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157d98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157d98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57d98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57d98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57d98d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57d98d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157d98d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157d98d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318dae7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6318dae7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157d98d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157d98d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02d17f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02d17f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a75bb9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a75bb9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6d6088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6d6088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a9b140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a9b140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ach.uni1.de" TargetMode="External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uni1.de/amos/index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COACH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pass the course, you must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 in (all) project team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</a:t>
            </a:r>
            <a:r>
              <a:rPr lang="en"/>
              <a:t> in (all) weekly retrospectives (class sessions)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the workshop and report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management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register through your university’s exam registration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Otherwise: No grade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5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You still have to register for the course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team: German or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https://coach.uni1.de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Schedule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https://uni1.de/amos/index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Coach to team allocation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email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Lecture (class discussion)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Retrospectiv</a:t>
            </a:r>
            <a:r>
              <a:rPr lang="en"/>
              <a:t>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Exercise (team meetings)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AMOS team meeting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 (self-organized)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COACH backchannel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to coach agile methods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the role of the Scrum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agile coaching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coaching people and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one AMOS project perform well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kills Required for Course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completion of a past AMOS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Required skills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to apply social competence in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in verbal and written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be observant and hands-off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be hands-on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 a servant-leader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65" name="Google Shape;65;p1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{FC6A0DF2-C06D-4A33-A880-A92D56615C44}</a:tableStyleId>
              </a:tblPr>
              <a:tblGrid>
                <a:gridCol w="1432575"/>
                <a:gridCol w="1432575"/>
                <a:gridCol w="1432575"/>
                <a:gridCol w="1432575"/>
                <a:gridCol w="1432575"/>
                <a:gridCol w="1432575"/>
              </a:tblGrid>
              <a:tr h="6096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Exercise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71" name="Google Shape;71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{FC6A0DF2-C06D-4A33-A880-A92D56615C44}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Erlangen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Tasks of a COACH Student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team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agile capabilities timeline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4"/>
              </a:rPr>
              <a:t>explanation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and hold workshop for your AMOS team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Holding Your Workshop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workshop date is set in the AMOS 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students are required to be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responsible for reminding and managing students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= 50% of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contribution to teamwork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in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artifacts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Workshop facilitator</a:t>
            </a:r>
            <a:r>
              <a:rPr lang="en"/>
              <a:t> = 50% of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concept (40%)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feedback (20%)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report (40%)</a:t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ACH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