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A15528-C3AB-4E92-A696-9FBEB04EC074}">
  <a:tblStyle styleId="{BEA15528-C3AB-4E92-A696-9FBEB04EC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Participate in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happiness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stand-up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{BEA15528-C3AB-4E92-A696-9FBEB04EC074}</a:tableStyleId>
              </a:tblPr>
              <a:tblGrid>
                <a:gridCol w="1524625"/>
                <a:gridCol w="70707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owner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Scrum master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manager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 0</a:t>
            </a:r>
            <a:r>
              <a:rPr lang="en"/>
              <a:t>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a 1</a:t>
            </a:r>
            <a:r>
              <a:rPr lang="en"/>
              <a:t>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a 3</a:t>
            </a:r>
            <a:r>
              <a:rPr lang="en"/>
              <a:t>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AMOS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(the latest) at the end of team meeting day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{BEA15528-C3AB-4E92-A696-9FBEB04EC074}</a:tableStyleId>
              </a:tblPr>
              <a:tblGrid>
                <a:gridCol w="4297675"/>
                <a:gridCol w="429767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Full-time on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Part-time (⅓ of weekly work)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abilities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Abilities can vary greatly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extrinsic motivation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 extrinsic motivation (grades)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r>
                        <a:rPr lang="en"/>
                        <a:t>-term perspective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 disband after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familiarity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never have met before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82" name="Google Shape;82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90" name="Google Shape;90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" name="Google Shape;91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" name="Google Shape;95;p14"/>
          <p:cNvCxnSpPr>
            <a:stCxn id="81" idx="3"/>
            <a:endCxn id="85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4"/>
          <p:cNvCxnSpPr>
            <a:stCxn id="85" idx="3"/>
            <a:endCxn id="89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4"/>
          <p:cNvCxnSpPr>
            <a:stCxn id="89" idx="3"/>
            <a:endCxn id="93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80" idx="0"/>
            <a:endCxn id="84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4"/>
          <p:cNvCxnSpPr>
            <a:stCxn id="84" idx="0"/>
            <a:endCxn id="88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4"/>
          <p:cNvCxnSpPr>
            <a:stCxn id="88" idx="0"/>
            <a:endCxn id="92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03" name="Google Shape;103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Scrum Master</a:t>
            </a:r>
            <a:r>
              <a:rPr lang="en"/>
              <a:t>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Workshop facilitator</a:t>
            </a:r>
            <a:r>
              <a:rPr b="1" lang="en"/>
              <a:t> </a:t>
            </a:r>
            <a:r>
              <a:rPr lang="en"/>
              <a:t>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