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E5A22-A0BA-44D4-940A-1E67AD9CE6E1}">
  <a:tblStyle styleId="{59BE5A22-A0BA-44D4-940A-1E67AD9CE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0a3d02d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80a3d02d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57d98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57d98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57d98d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57d98d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57d98d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57d98d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57d98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57d98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57d98db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57d98d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57d98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57d98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57d98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57d98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57d98d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57d98d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57d98d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157d98d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318dae7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318dae7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57d98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57d98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a75bb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a75bb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a9b140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a9b140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57d98d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57d98d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ach.uni1.de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p.me/PDU66-2bx" TargetMode="External"/><Relationship Id="rId4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team: German 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https://coach.uni1.de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MOS 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Coach to team allocation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AMOS Course Organization doc 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(class discussion)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Retrospectiv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Exercise (team meetings)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AMOS team meeting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(self-organized)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COACH backchannel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join the </a:t>
            </a:r>
            <a:r>
              <a:rPr b="1" lang="en"/>
              <a:t>COACH backchannel</a:t>
            </a:r>
            <a:r>
              <a:rPr lang="en"/>
              <a:t> on Slack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invite you to join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coach agile methods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role of the 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agile coaching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coaching people and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one AMOS project perform well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Prerequisites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completion of a past AMOS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Required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apply social competence in project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 verbal and written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observant and hands-off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65" name="Google Shape;65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{59BE5A22-A0BA-44D4-940A-1E67AD9CE6E1}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Lecture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Exercise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Tasks of a COACH Student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team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agile capabilities timeline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explanation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and hold workshop for your AMOS team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r>
              <a:rPr lang="en"/>
              <a:t>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contribution to teamwork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in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artifacts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Workshop facilitator</a:t>
            </a:r>
            <a:r>
              <a:rPr lang="en"/>
              <a:t>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concept (30%)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feedback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report (30%)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want to receive a grade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must register through </a:t>
            </a:r>
            <a:r>
              <a:rPr lang="en"/>
              <a:t>your university’s</a:t>
            </a:r>
            <a:r>
              <a:rPr lang="en">
                <a:solidFill>
                  <a:schemeClr val="dk1"/>
                </a:solidFill>
              </a:rPr>
              <a:t> exam registration system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/>
              <a:t>Your degree program may have split the course into two (VL + UE)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/>
              <a:t>The exam r</a:t>
            </a:r>
            <a:r>
              <a:rPr b="1" lang="en" sz="1400"/>
              <a:t>egistration system is different from the course management system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/>
              <a:t>Please check asap that the course is available in your degree program!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cannot register through the exam registration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Please follow the instructions at </a:t>
            </a:r>
            <a:r>
              <a:rPr lang="en" u="sng">
                <a:solidFill>
                  <a:srgbClr val="34A3C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https://wp.me/PDU66-2bx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Otherwise: No grade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5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