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647274-4A46-4406-86EE-207FD5B9EB88}">
  <a:tblStyle styleId="{6F647274-4A46-4406-86EE-207FD5B9E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80a3d02d7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80a3d02d7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50aa21c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50aa21c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c5758d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c5758d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cd9d8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4cd9d8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157d98d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157d98d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57d98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157d98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157d98d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157d98d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157d98db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157d98db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57d98db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157d98db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157d98db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157d98db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157d98d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157d98d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157d98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157d98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157d98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157d98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57d98d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57d98d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c8a0081f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c8a0081f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57d98d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57d98d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02d17f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02d17f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aa75bb9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aa75bb9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6d6088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6d6088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a9b140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a9b140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http://web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ach.uni1.de" TargetMode="External"/><Relationship Id="rId4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COACH [1]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0" y="469087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Coaching Agile Teams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Artifacts of Independent Work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Retrospective boards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meeting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Development velocity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this semester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Capabilities timeline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Management System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course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your first and last name match your university credentials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Please use your university email address; do not use GMX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web.de</a:t>
            </a:r>
            <a:r>
              <a:rPr lang="en">
                <a:solidFill>
                  <a:schemeClr val="dk1"/>
                </a:solidFill>
              </a:rPr>
              <a:t> email addresses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pass the course, you must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(all) project team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</a:t>
            </a:r>
            <a:r>
              <a:rPr lang="en"/>
              <a:t> in (all) weekly retrospectives (class sessions)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 workshop and report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management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register through your university’s exam 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Otherwise: No grade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5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team: German or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organization a.k.a. information index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https://coach.uni1.de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Schedule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Coach to team allocation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email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Lecture (class discussion)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Retrospectiv</a:t>
            </a:r>
            <a:r>
              <a:rPr lang="en"/>
              <a:t>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Exercise (team meetings)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AMOS team meeting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(self-organized)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COACH backchannel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to coach agile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 role of the Scrum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agile coaching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coaching people and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one AMOS project perform well</a:t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89" name="Google Shape;189;p2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kills Required for Course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completion of a past AMOS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Required skills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to apply social competence in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in verbal and written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observant and hands-off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hands-on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 a servant-leader</a:t>
            </a:r>
            <a:endParaRPr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74" name="Google Shape;74;p1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{6F647274-4A46-4406-86EE-207FD5B9EB88}</a:tableStyleId>
              </a:tblPr>
              <a:tblGrid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</a:tblGrid>
              <a:tr h="4572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Bachelor’s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Master’s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ADAP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MATH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BATH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KOLL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KOLL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81" name="Google Shape;81;p1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{6F647274-4A46-4406-86EE-207FD5B9EB88}</a:tableStyleId>
              </a:tblPr>
              <a:tblGrid>
                <a:gridCol w="1432575"/>
                <a:gridCol w="1432575"/>
                <a:gridCol w="1432575"/>
                <a:gridCol w="1432575"/>
                <a:gridCol w="1432575"/>
                <a:gridCol w="1432575"/>
              </a:tblGrid>
              <a:tr h="6096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Exercise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{6F647274-4A46-4406-86EE-207FD5B9EB88}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Erlangen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Tasks of a COACH Student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team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agile capabilities timeline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4"/>
              </a:rPr>
              <a:t>explanation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and hold workshop for your AMOS team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Holding Your Workshop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workshop date is set in the AMOS 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students are required to be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responsible for reminding and managing students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= 50% of grade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contribution to teamwork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in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(“self-study”) 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artifacts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Workshop facilitator</a:t>
            </a:r>
            <a:r>
              <a:rPr b="1" lang="en"/>
              <a:t> = 50% of grade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concept (40%)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feedback (20%)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report (40%)</a:t>
            </a:r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COACH-VUE Grading [1]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rgbClr val="34A3C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