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c0a2a71a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c0a2a71a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c0a2a71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c0a2a71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c0a2a71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c0a2a71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cdb111f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cdb111f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17014c6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17014c6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e0e9605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e0e9605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17014c61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17014c61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s.cs.fau.d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ss.cs.fau.d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ss.cs.fau.d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11" Type="http://schemas.openxmlformats.org/officeDocument/2006/relationships/hyperlink" Target="https://oss.cs.fau.de" TargetMode="External"/><Relationship Id="rId10" Type="http://schemas.openxmlformats.org/officeDocument/2006/relationships/image" Target="../media/image1.jpg"/><Relationship Id="rId9" Type="http://schemas.openxmlformats.org/officeDocument/2006/relationships/hyperlink" Target="https://twitter.com/dirkriehle" TargetMode="External"/><Relationship Id="rId5" Type="http://schemas.openxmlformats.org/officeDocument/2006/relationships/hyperlink" Target="mailto:dirk.riehle@bayave.com" TargetMode="External"/><Relationship Id="rId6" Type="http://schemas.openxmlformats.org/officeDocument/2006/relationships/hyperlink" Target="https://bayave.com" TargetMode="External"/><Relationship Id="rId7" Type="http://schemas.openxmlformats.org/officeDocument/2006/relationships/hyperlink" Target="mailto:dirk@riehle.org" TargetMode="External"/><Relationship Id="rId8" Type="http://schemas.openxmlformats.org/officeDocument/2006/relationships/hyperlink" Target="https://dirk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Team Meeting</a:t>
            </a:r>
            <a:endParaRPr/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COACH A03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Set-up</a:t>
            </a:r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Zoom link for team meeting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Communicate Zoom link in advance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Communicate Zoom link right before meeting to catch late additions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watch out for bouncing email addresses and let me know</a:t>
            </a:r>
            <a:endParaRPr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Structure</a:t>
            </a:r>
            <a:endParaRPr/>
          </a:p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66" name="Google Shape;6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Meeting</a:t>
            </a:r>
            <a:endParaRPr/>
          </a:p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participation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No-shows (without explanation) will be removed</a:t>
            </a:r>
            <a:endParaRPr/>
          </a:p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Issues</a:t>
            </a:r>
            <a:endParaRPr/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team’s success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Steady </a:t>
            </a:r>
            <a:r>
              <a:rPr lang="en"/>
              <a:t>participation wins the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Team size does not matter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Credit points (ECTS) determine time spent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Abuse</a:t>
            </a:r>
            <a:endParaRPr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act as a relay for student requests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should ask us directly if they want something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tell them that I don’t take it lightly if they play games</a:t>
            </a:r>
            <a:endParaRPr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54873" y="1076275"/>
            <a:ext cx="5714700" cy="40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Prof. Dr. Dirk Riehle, M.B.A.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 sz="2100"/>
              <a:t>, </a:t>
            </a:r>
            <a:r>
              <a:rPr lang="en" sz="21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lang="en" sz="2100"/>
              <a:t>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5"/>
              </a:rPr>
              <a:t>dirk.riehle@bayave.com</a:t>
            </a:r>
            <a:r>
              <a:rPr lang="en" sz="2100"/>
              <a:t>, </a:t>
            </a:r>
            <a:r>
              <a:rPr lang="en" sz="2100" u="sng">
                <a:solidFill>
                  <a:schemeClr val="hlink"/>
                </a:solidFill>
                <a:hlinkClick r:id="rId6"/>
              </a:rPr>
              <a:t>https://bayave.com</a:t>
            </a:r>
            <a:r>
              <a:rPr lang="en" sz="2100"/>
              <a:t>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7"/>
              </a:rPr>
              <a:t>dirk@riehle.org</a:t>
            </a:r>
            <a:r>
              <a:rPr lang="en" sz="2100"/>
              <a:t>, </a:t>
            </a:r>
            <a:r>
              <a:rPr lang="en" sz="2100" u="sng">
                <a:solidFill>
                  <a:schemeClr val="hlink"/>
                </a:solidFill>
                <a:hlinkClick r:id="rId8"/>
              </a:rPr>
              <a:t>https://dirkriehle.com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/>
              <a:t>Twitter: </a:t>
            </a:r>
            <a:r>
              <a:rPr b="1" lang="en" sz="2100" u="sng">
                <a:solidFill>
                  <a:schemeClr val="hlink"/>
                </a:solidFill>
                <a:hlinkClick r:id="rId9"/>
              </a:rPr>
              <a:t>@dirkriehle</a:t>
            </a:r>
            <a:endParaRPr b="1" sz="21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1700" y="107627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1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2022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