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0FF0FD-2C48-4F5F-9553-A755B41E33DC}">
  <a:tblStyle styleId="{A70FF0FD-2C48-4F5F-9553-A755B41E33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80a3d02d7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80a3d02d7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50aa21c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50aa21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c5758db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c5758db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4cd9d83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4cd9d83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57d98db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57d98db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157d98d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157d98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157d98d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157d98d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57d98db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57d98db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57d98db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157d98db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57d98db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157d98db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57d98d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157d98d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57d98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157d98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157d98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157d98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157d98d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157d98d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318dae7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318dae7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157d98d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157d98d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02d17f3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02d17f3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a75bb9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a75bb9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d6088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d6088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5a9b140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5a9b140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http://web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ach.uni1.de" TargetMode="External"/><Relationship Id="rId4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COACH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 of Independent Work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Retrospective 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meeting emails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this semester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Development velocity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Management System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course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your first and last name match your university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[1] Please use your university email address; do not use GMX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web.de</a:t>
            </a:r>
            <a:r>
              <a:rPr lang="en">
                <a:solidFill>
                  <a:schemeClr val="dk1"/>
                </a:solidFill>
              </a:rPr>
              <a:t> email addresses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pass the course, you must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(all) project team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</a:t>
            </a:r>
            <a:r>
              <a:rPr lang="en"/>
              <a:t> in (all) weekly retrospectives (class sessions)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 workshop and report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Otherwise: No grade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59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team: German or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https://coach.uni1.de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Schedule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Coach to team allocation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email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(class discussion)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Retrospectiv</a:t>
            </a:r>
            <a:r>
              <a:rPr lang="en"/>
              <a:t>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Exercise (team meetings)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AMOS team meeting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(self-organized)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COACH backchannel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to coach agile 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the role of the 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agile coaching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 coaching people and teams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one AMOS project perform well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kills Required for Course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completion of a past AMOS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Required skills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to apply social competence in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in verbal and written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observant and hands-off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be hands-on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 a servant-leader</a:t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80" name="Google Shape;80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{A70FF0FD-2C48-4F5F-9553-A755B41E33DC}</a:tableStyleId>
              </a:tblPr>
              <a:tblGrid>
                <a:gridCol w="1432575"/>
                <a:gridCol w="1432575"/>
                <a:gridCol w="1432575"/>
                <a:gridCol w="1432575"/>
                <a:gridCol w="1432575"/>
                <a:gridCol w="1432575"/>
              </a:tblGrid>
              <a:tr h="609600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 SWS)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{A70FF0FD-2C48-4F5F-9553-A755B41E33DC}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Tasks of a COACH Student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team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agile capabilities timeline</a:t>
            </a:r>
            <a:r>
              <a:rPr lang="en"/>
              <a:t> (</a:t>
            </a:r>
            <a:r>
              <a:rPr lang="en" u="sng">
                <a:solidFill>
                  <a:schemeClr val="hlink"/>
                </a:solidFill>
                <a:hlinkClick r:id="rId4"/>
              </a:rPr>
              <a:t>explanation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and hold workshop for your AMOS team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Holding Your Workshop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workshop date is set in the AMOS 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students are required to be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responsible for reminding and managing students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= 50% of grade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contribution to teamwork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in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(“self-study”) work = 50%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artifacts provided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Workshop facilitator</a:t>
            </a:r>
            <a:r>
              <a:rPr b="1" lang="en"/>
              <a:t> = 50% of grade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concept (40%)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feedback (20%)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report (40%)</a:t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COACH-VUE Grading [1]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rgbClr val="34A3C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