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A6CEB4-5765-42C4-B45B-978D5D584A35}">
  <a:tblStyle styleId="{CCA6CEB4-5765-42C4-B45B-978D5D584A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0a3d02d7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80a3d02d7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4cd9d83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4cd9d83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157d98db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157d98db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157d98d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157d98d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157d98db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157d98db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157d98db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157d98db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157d98db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157d98db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157d98db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157d98db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157d98d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157d98d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157d98d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157d98d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57d98db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57d98db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157d98db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157d98db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6318dae7d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6318dae7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157d98db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157d98db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02d17f3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02d17f3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aa75bb9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aa75bb9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6d60889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6d60889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5a9b140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5a9b140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uni1.de/coach/index" TargetMode="External"/><Relationship Id="rId4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uni1.de/amos/index" TargetMode="External"/><Relationship Id="rId4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ywwRYi-hR8zlmhw5JgHwO6tEWYiIA5teDnMdMka0WM4/edit?usp=sharing" TargetMode="External"/><Relationship Id="rId4" Type="http://schemas.openxmlformats.org/officeDocument/2006/relationships/hyperlink" Target="https://docs.google.com/document/d/15UE9_KpxWkXxJbOkW2SX-o07DSQ0UipXpjyIBkyYnC0/edit?usp=sharing" TargetMode="External"/><Relationship Id="rId5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COACH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COACH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Rules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pass the course, you must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Participate in (all) project team meetings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Participate</a:t>
            </a:r>
            <a:r>
              <a:rPr lang="en"/>
              <a:t> in (all) weekly retrospectives (class sessions)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the workshop and report about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Grade for the Course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management and exam registration are two separate things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must register through your university’s exam registration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degree program may have split the course into two (VL + UE)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check asap that the course is available in your degree program!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Otherwise: No grade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59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0" y="423367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You still have to register for the course</a:t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</a:t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team: German or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organization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https://uni1.de/coach/index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schedule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Schedule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Semester’s Projects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 course organization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https://uni1.de/amos/index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Coach to team allocation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email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Lecture (class discussion)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Retrospectiv</a:t>
            </a:r>
            <a:r>
              <a:rPr lang="en"/>
              <a:t>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Exercise (team meetings)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AMOS team meeting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Homework (self-organized)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Administrative 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COACH backchannel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57" name="Google Shape;157;p2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License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Copyright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to coach agile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the role of the Scrum Master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agile coaching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coaching people and teams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one AMOS project perform well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kills Required for Course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 completion of a past AMOS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Required skills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to apply social competence in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in verbal and written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be observant and hands-off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be hands-on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 a servant-leader</a:t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8" cy="36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65" name="Google Shape;65;p12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{CCA6CEB4-5765-42C4-B45B-978D5D584A35}</a:tableStyleId>
              </a:tblPr>
              <a:tblGrid>
                <a:gridCol w="1432575"/>
                <a:gridCol w="1432575"/>
                <a:gridCol w="1432575"/>
                <a:gridCol w="1432575"/>
                <a:gridCol w="1432575"/>
                <a:gridCol w="1432575"/>
              </a:tblGrid>
              <a:tr h="60960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(2 SWS)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Exercise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(2 SWS)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71" name="Google Shape;71;p1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{CCA6CEB4-5765-42C4-B45B-978D5D584A35}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FAU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Erlangen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TU Berlin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FU Berlin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not available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Two Tasks of a COACH Student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Scrum Master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Coach team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agile capabilities timeline</a:t>
            </a:r>
            <a:r>
              <a:rPr lang="en"/>
              <a:t> (</a:t>
            </a:r>
            <a:r>
              <a:rPr lang="en" u="sng">
                <a:solidFill>
                  <a:schemeClr val="hlink"/>
                </a:solidFill>
                <a:hlinkClick r:id="rId4"/>
              </a:rPr>
              <a:t>explanation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 workshop facilitator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and hold workshop for your AMOS team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Holding Your Workshop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workshop date is set in the AMOS course schedule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students are required to be there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are responsible for reminding and managing students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= 50% of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contribution to teamwork = 50%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in team meetings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[0|1|2|3]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work = 50%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artifacts provided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Workshop facilitator</a:t>
            </a:r>
            <a:r>
              <a:rPr lang="en"/>
              <a:t> = 50% of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concept (40%)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feedback (20%)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report (40%)</a:t>
            </a:r>
            <a:endParaRPr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ACH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