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9D13A9-D2F7-4F60-86CA-BBA6726F6D71}">
  <a:tblStyle styleId="{289D13A9-D2F7-4F60-86CA-BBA6726F6D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fe332759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fe332759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8fe33275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8fe33275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8fe332759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8fe332759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8fe332759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8fe332759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8fe33275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8fe33275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fe3327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8fe3327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{289D13A9-D2F7-4F60-86CA-BBA6726F6D71}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re- quirements,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see…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Registration system is different from the course management system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 and Structure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64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OSS-NYT </a:t>
            </a:r>
            <a:r>
              <a:rPr lang="en"/>
              <a:t>Courses and Modules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{289D13A9-D2F7-4F60-86CA-BBA6726F6D71}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NYT-VUE+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0" y="4503350"/>
            <a:ext cx="9144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(4 SWS) = 60 / 150 = 40%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exercises = 90 / 150 = 60%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