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692923-FE38-49AA-A73C-E39B1A429695}">
  <a:tblStyle styleId="{62692923-FE38-49AA-A73C-E39B1A4296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cef790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cef790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a9c2c43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a9c2c43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3c505fe4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3c505fe4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a9c2c4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a9c2c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a9c2c4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a9c2c4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a9c2c43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a9c2c4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a9c2c43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a9c2c43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a9c2c43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a9c2c43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40fc46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40fc46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a9c2c4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a9c2c4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a9c2c4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a9c2c4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d8e0f0c03_2_5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10d8e0f0c03_2_5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a9c2c43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a9c2c43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a9c2c4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a9c2c4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a9c2c43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a9c2c43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a9c2c43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a9c2c43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348e09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348e09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4a9c2c43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4a9c2c43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a9c2c4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a9c2c4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a9c2c43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a9c2c43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a56b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4a56b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3ffe9a5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3ffe9a5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d8e0f0c03_2_1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0d8e0f0c03_2_1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4a56b9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4a56b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a9c2c4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a9c2c4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b49a5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b49a5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4a56b9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4a56b9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a9c2c4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a9c2c4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4a9c2c43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4a9c2c43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a9c2c4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4a9c2c4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a9c2c43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a9c2c43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49ffd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49ffd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a9c2c4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a9c2c4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46b0b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46b0b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93cc146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93cc146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93cc146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93cc146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00e0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00e0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46b0b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46b0b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46b0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46b0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e0f0c03_2_3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d8e0f0c03_2_3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48e09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48e09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Qualitative Research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Terminology (Recap)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 use a research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start-to-finish framework for performing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process description for answering a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utilizes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method answering a type of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combine research 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way of doing something with a defined outcome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Qualitative Design?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theory building </a:t>
            </a: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of </a:t>
            </a:r>
            <a:r>
              <a:rPr b="1" lang="en"/>
              <a:t>theoretical sampling</a:t>
            </a:r>
            <a:r>
              <a:rPr lang="en"/>
              <a:t> in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acquisition and use of </a:t>
            </a:r>
            <a:r>
              <a:rPr b="1" lang="en"/>
              <a:t>qualitative data</a:t>
            </a:r>
            <a:endParaRPr b="1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 Methods (Recap)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Research Methodology (Recap)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qualitative survey</a:t>
            </a:r>
            <a:r>
              <a:rPr lang="en"/>
              <a:t> </a:t>
            </a:r>
            <a:r>
              <a:rPr lang="en"/>
              <a:t>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for theory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transcriptions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saturation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or conclude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Refinement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Methodologies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Systematic</a:t>
            </a:r>
            <a:r>
              <a:rPr b="1" lang="en"/>
              <a:t> survey [1]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Qualitative survey [2]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Case study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Ethnographies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Introspection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</a:t>
            </a:r>
            <a:r>
              <a:rPr lang="en"/>
              <a:t>ost commonly: Literature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Most commonly: Interview study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 theory being built to help create a desired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Evaluates the theory as to its trustworthiness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 a case (organization) to work side-by-side with 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Process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 action loop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Choose focus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Plan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Execute plan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Observe effects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Learn from observations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(Specific) Action Research Methodologies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Lewin (1946): </a:t>
            </a: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McIntyre (2007):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Kemmis </a:t>
            </a:r>
            <a:r>
              <a:rPr lang="en"/>
              <a:t>et al. (2014): Critical participatory action research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study</a:t>
            </a:r>
            <a:r>
              <a:rPr b="1" lang="en"/>
              <a:t>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a (contemporary) phenomenon it its original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boundaries between phenomenon and context are blurry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Process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Design </a:t>
            </a:r>
            <a:r>
              <a:rPr lang="en"/>
              <a:t>(case selection, units of analysis, propositions, questions, </a:t>
            </a:r>
            <a:r>
              <a:rPr lang="en"/>
              <a:t>logic, criteria)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Prepare </a:t>
            </a:r>
            <a:r>
              <a:rPr lang="en"/>
              <a:t>(research protocol, ethics approval, conflicts of interest, pilot case)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Collect</a:t>
            </a:r>
            <a:r>
              <a:rPr lang="en"/>
              <a:t> (multiple data sources, case study database, chain of evidence)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Analyze</a:t>
            </a:r>
            <a:r>
              <a:rPr lang="en"/>
              <a:t> (</a:t>
            </a:r>
            <a:r>
              <a:rPr lang="en"/>
              <a:t>qualitative</a:t>
            </a:r>
            <a:r>
              <a:rPr lang="en"/>
              <a:t> data analysis, case description, rival explanations)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(Specific) Case Study Research Methodologies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Eisenhardt (1989):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(2012): </a:t>
            </a:r>
            <a:r>
              <a:rPr lang="en"/>
              <a:t>Case study research in software engineering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detached; goal is understanding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involved; goal is improving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science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applied; goal is innovation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Paradigms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Using the same name for research paradigm and methodology category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Multi-Method Research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multi-method research design</a:t>
            </a:r>
            <a:r>
              <a:rPr lang="en"/>
              <a:t> is a research design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methodologies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either theory building or validation research</a:t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Multi-Method(ology) Research Designs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Multi-Method Research Design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of microservices integration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Baskerville &amp; Harper (1996):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Runeson &amp; Höst (2009): </a:t>
            </a:r>
            <a:r>
              <a:rPr lang="en"/>
              <a:t>Case study research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Build-out and Triangulation Using</a:t>
            </a:r>
            <a:r>
              <a:rPr lang="en"/>
              <a:t> Multi-Method Research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Qualitative Data Analysis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Building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Mixed-Methods Research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Mixed-Methods Research Design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mixed-methods research design </a:t>
            </a:r>
            <a:r>
              <a:rPr lang="en"/>
              <a:t>is a research design that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qualitative with quantitative research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Mixed-Method Research Design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programming language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 et al. (2015): </a:t>
            </a:r>
            <a:r>
              <a:rPr lang="en"/>
              <a:t>Controlled experiment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Analysis / </a:t>
            </a:r>
            <a:r>
              <a:rPr lang="en"/>
              <a:t>Correlation and Causation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66" name="Google Shape;266;p4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{62692923-FE38-49AA-A73C-E39B1A429695}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Credibility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Transferability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Dependability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Reliability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Confirmability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274325" y="914400"/>
            <a:ext cx="886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Credibility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of confidence in the truth of the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Transferability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can be transferred to another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Dependability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are stable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Confirmability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findings can be confirmed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Trustworthiness</a:t>
            </a:r>
            <a:endParaRPr/>
          </a:p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Quality (Not Assuring it)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 qualitative research is “established”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is proactively baked into the methods</a:t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 for Establishing Quality [1]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(Different forms of) 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case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Referential adequacy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Member-checking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Thick description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8" name="Google Shape;288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Inquiry audit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Confirmability audit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trail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Reflexivity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Guba &amp; Lincoln (1982)</a:t>
            </a:r>
            <a:r>
              <a:rPr lang="en"/>
              <a:t>: Naturalistic inquiry.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 (Recap)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2" name="Google Shape;302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Building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building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build out, and evaluate a theory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explains and/or predicts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can be continuously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cost-efficient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Research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Reasoning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research is based on </a:t>
            </a:r>
            <a:r>
              <a:rPr b="1" lang="en"/>
              <a:t>inductive reasoning</a:t>
            </a:r>
            <a:r>
              <a:rPr lang="en"/>
              <a:t>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Abstracting from data by recognizing patterns and drawing conclusions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47875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building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iterative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Mitigates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Processes by Methodology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1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