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irk RIEH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1AC5E1-4E12-44BB-869C-4A8814EEE93E}">
  <a:tblStyle styleId="{8D1AC5E1-4E12-44BB-869C-4A8814EEE93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slide" Target="slides/slide4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5-06T12:15:16.703">
    <p:pos x="172" y="576"/>
    <p:text>@riehle@group.riehle.org Triangulation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2cef790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2cef790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48e09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48e09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cad23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cad23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a9c2c43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a9c2c43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c505fe4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c505fe4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a9c2c43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a9c2c43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a9c2c43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a9c2c43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a9c2c43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a9c2c43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a9c2c43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a9c2c43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a9c2c43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a9c2c43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0fc46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40fc46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d8e0f0c03_2_5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0d8e0f0c03_2_5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a9c2c43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4a9c2c43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a9c2c43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a9c2c43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a9c2c43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a9c2c43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a9c2c43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4a9c2c43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a9c2c43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4a9c2c43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a9c2c43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a9c2c43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348e09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348e09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a9c2c43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a9c2c43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a9c2c4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4a9c2c4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a9c2c43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4a9c2c43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d8e0f0c03_2_10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0d8e0f0c03_2_10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4a56b9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4a56b9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3ffe9a5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3ffe9a5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4a56b9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4a56b9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4a9c2c43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4a9c2c43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b49a52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b49a52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4a56b9d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4a56b9d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a9c2c4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4a9c2c4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4a9c2c43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4a9c2c43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4a9c2c4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4a9c2c4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4a9c2c43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4a9c2c43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b46b0b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b46b0b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49ffd2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49ffd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a9c2c4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4a9c2c4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93cc146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93cc146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93cc146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93cc146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a00e0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a00e0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793a4f1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793a4f1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b46b0b1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b46b0b1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46b0b1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b46b0b1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8e0f0c03_2_3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0d8e0f0c03_2_3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ny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1.xml"/><Relationship Id="rId4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ny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ny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ny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ny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Processes by Methodology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Theory? [1]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degree to which empirical refutation is possible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Empirical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degree to which </a:t>
            </a:r>
            <a:r>
              <a:rPr lang="en"/>
              <a:t>empirical</a:t>
            </a:r>
            <a:r>
              <a:rPr lang="en"/>
              <a:t> studies support the theory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Explanatory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degree to which all known observations can be explained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Parsimony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theory’s simplicity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theory</a:t>
            </a:r>
            <a:r>
              <a:rPr lang="en"/>
              <a:t> breadth and width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theory</a:t>
            </a:r>
            <a:r>
              <a:rPr lang="en"/>
              <a:t> applicability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Sjoberg et al. (2008): Building theories in software engineering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Qualitative Research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Terminology (Recap)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 use a research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start-to-finish framework for performing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create a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process description for answering a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utilizes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method answering a type of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combine research practices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way of doing something with a defined outcome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Research Design a Qualitative Design?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b="1" lang="en"/>
              <a:t>theory building </a:t>
            </a: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 of </a:t>
            </a:r>
            <a:r>
              <a:rPr b="1" lang="en"/>
              <a:t>theoretical sampling</a:t>
            </a:r>
            <a:r>
              <a:rPr lang="en"/>
              <a:t> in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/>
              <a:t>acquisition and use of </a:t>
            </a:r>
            <a:r>
              <a:rPr b="1" lang="en"/>
              <a:t>qualitative data</a:t>
            </a:r>
            <a:endParaRPr b="1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 Methods (Recap)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Qualitative Research Methodology (Recap)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qualitative survey</a:t>
            </a:r>
            <a:r>
              <a:rPr lang="en"/>
              <a:t> </a:t>
            </a:r>
            <a:r>
              <a:rPr lang="en"/>
              <a:t>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for theory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transcriptions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saturation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or conclude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Design Instantiation / Refinement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Example Methodologies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Methodologies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Systematic</a:t>
            </a:r>
            <a:r>
              <a:rPr b="1" lang="en"/>
              <a:t> review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Qualitative survey [1]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Case study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Ethnographies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Introspection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interview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a theory being built to help create a desired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Evaluates the theory as to its trustworthiness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 a case (organization) to work side-by-side with 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(research)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effects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from observations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Action Research Methodologies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Lewin (1946): </a:t>
            </a: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McIntyre (2007):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Kemmis </a:t>
            </a:r>
            <a:r>
              <a:rPr lang="en"/>
              <a:t>et al. (2014): Critical participatory action research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study</a:t>
            </a:r>
            <a:r>
              <a:rPr b="1" lang="en"/>
              <a:t>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Investigates a (contemporary) phenomenon it its original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the boundaries between phenomenon and context are blurry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Process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Prepare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Analyze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 Study Research Methodologies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Eisenhardt (1989):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Yin (2009):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Runeson et al. (2012): </a:t>
            </a:r>
            <a:r>
              <a:rPr lang="en"/>
              <a:t>Case study research in software engineering</a:t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detached; goal is understanding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research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involved; goal is improving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science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applied; goal is innovation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Paradigms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3" name="Google Shape;213;p3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Using the same name for research paradigm and methodology category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Multi-Method Research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Multi-Method Research Designs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multi-method research design</a:t>
            </a:r>
            <a:r>
              <a:rPr lang="en"/>
              <a:t> is a research design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research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either theory building or validation research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Multi-Method Research Design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of microservices integration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build-out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Baskerville &amp; Harper (1996):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Runeson &amp; Höst (2009): </a:t>
            </a:r>
            <a:r>
              <a:rPr lang="en"/>
              <a:t>Case study research</a:t>
            </a:r>
            <a:endParaRPr/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Theory Building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Triangulation Using</a:t>
            </a:r>
            <a:r>
              <a:rPr lang="en"/>
              <a:t> Multiple Methods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Qualitative Data Analysis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Mixed-Methods Research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Mixed-Methods Research Design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mixed-methods research design </a:t>
            </a:r>
            <a:r>
              <a:rPr lang="en"/>
              <a:t>is a research design that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qualitative with quantitative research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Mixed-Method Research Design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programming language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Wohlin (2012): </a:t>
            </a:r>
            <a:r>
              <a:rPr lang="en"/>
              <a:t>Controlled experiment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Analysis / </a:t>
            </a:r>
            <a:r>
              <a:rPr lang="en"/>
              <a:t>Correlation and Causation</a:t>
            </a:r>
            <a:endParaRPr/>
          </a:p>
        </p:txBody>
      </p:sp>
      <p:sp>
        <p:nvSpPr>
          <p:cNvPr id="271" name="Google Shape;271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for Research Methods (Recap)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4" name="Google Shape;284;p4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{8D1AC5E1-4E12-44BB-869C-4A8814EEE93E}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Intuition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Truth value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Credibility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Applicability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Transferability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Consistency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Dependability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Reliability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Neutrality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Confirmability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274325" y="914400"/>
            <a:ext cx="886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Credibility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of confidence in the truth of the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Transferability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can be transferred to another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Dependability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are stable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Confirmability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the findings can be confirmed by other 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Trustworthiness</a:t>
            </a:r>
            <a:endParaRPr/>
          </a:p>
        </p:txBody>
      </p:sp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Quality (Not: Assuring it)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in qualitative research is “established”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is proactively baked into the methods</a:t>
            </a:r>
            <a:endParaRPr/>
          </a:p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 (Recap)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Practices for Establishing Quality [1]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Prolonged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(Different forms of) 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case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Referential adequacy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Member-checking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Transferability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Thick description</a:t>
            </a:r>
            <a:endParaRPr/>
          </a:p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6" name="Google Shape;306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Inquiry audit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Confirmability audit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trail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Reflexivity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Guba &amp; Lincoln (1982)</a:t>
            </a:r>
            <a:r>
              <a:rPr lang="en"/>
              <a:t>: Naturalistic inquiry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Theory Building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scientific theory building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build out, and evaluate a theory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explains and/or predicts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can be continuously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cost-efficient 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Research Questions Answered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questions like how, why?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that lead to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Not: Whether something is the case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Research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 research</a:t>
            </a:r>
            <a:r>
              <a:rPr lang="en"/>
              <a:t> is predominantly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Reasoning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research is based on </a:t>
            </a:r>
            <a:r>
              <a:rPr b="1" lang="en"/>
              <a:t>inductive reasoning</a:t>
            </a:r>
            <a:r>
              <a:rPr lang="en"/>
              <a:t> which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Abstracting from data by recognizing patterns and drawing conclusions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47875"/>
            <a:ext cx="3200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building process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iterative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Mitigates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