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168904-E788-4300-90B8-15F616D5DE38}">
  <a:tblStyle styleId="{AE168904-E788-4300-90B8-15F616D5DE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d77bb3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d77bb3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2b49de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2b49de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f2b49de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f2b49de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71faa0b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71faa0b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71faa0b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71faa0b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16d967f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16d967f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71faa0b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71faa0b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16d967f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16d967f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41864ea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41864ea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1864ea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41864ea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71faa0b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71faa0b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b174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0b174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71faa0b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71faa0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41864ea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41864ea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41864ea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41864ea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f83bbe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f83bbe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f83bbea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f83bbea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16d967f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16d967f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16d967f3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16d967f3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6d967f3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6d967f3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1faa0b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71faa0b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16d967f3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16d967f3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749ba1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1749ba1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f2b49d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f2b49d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16d967f3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16d967f3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f2b49d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f2b49d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71faa0b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71faa0b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71faa0b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171faa0b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f2b49d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f2b49d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71faa0b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71faa0b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16d967f3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16d967f3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171faa0b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171faa0b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b1741a8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0b1741a8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3ae08f9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3ae08f9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2d1ef98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32d1ef98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71faa0b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71faa0b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171faa0b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171faa0b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71faa0b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171faa0b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171faa0b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171faa0b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171faa0b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171faa0b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171faa0b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171faa0b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94d7cc7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94d7cc7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94d7cc7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394d7cc7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71faa0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71faa0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fde7fa6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fde7fa6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29c9c1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29c9c1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749ba1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749ba1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1741a8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1741a8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nyt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ny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ny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nyt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vs. Pre-structured Qualitative Surveys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Jansen (2010) distinguishes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(inductive) qualitative </a:t>
            </a:r>
            <a:r>
              <a:rPr lang="en"/>
              <a:t>surveys</a:t>
            </a:r>
            <a:r>
              <a:rPr lang="en"/>
              <a:t> (for theory building)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Pre-structured (deductive) qualitative surveys for measuring diversity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addition to pre-structured surveys there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Hypothesis-testing quantitative surveys 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Pre-Structured (Deductive) </a:t>
            </a:r>
            <a:r>
              <a:rPr lang="en"/>
              <a:t>Qualitative</a:t>
            </a:r>
            <a:r>
              <a:rPr lang="en"/>
              <a:t> Surveys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pre-structured qualitative survey [1],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assesses diversity in a population using 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such, this type of survey is descriptive and findings have to fit the mold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a set of predefined characteristics exist in a given population?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 have no idea why she calls an essentially quantitative survey a qualitative survey [DR]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1 / 2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qualitative</a:t>
            </a:r>
            <a:r>
              <a:rPr lang="en"/>
              <a:t>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Diversity</a:t>
            </a:r>
            <a:r>
              <a:rPr lang="en"/>
              <a:t> (of variables) in a population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quantitative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</a:t>
            </a:r>
            <a:r>
              <a:rPr lang="en"/>
              <a:t> (of variables) in a population </a:t>
            </a: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Hypothesis-Testing Survey [1]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are the following six proposed theoretical constructs indicative of an episodic volunteers intention to remain a volunteer to a project?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Volunteering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Contributor benefit motivations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Psychological sense of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</a:t>
            </a:r>
            <a:r>
              <a:rPr lang="en"/>
              <a:t>commitment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Social norms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Satisfaction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constructs were an outcome of the example qualitative survey research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3" name="Google Shape;123;p20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Barcomb et al. (2019): Why do episodic volunteers stay?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2 / 2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30" name="Google Shape;130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{AE168904-E788-4300-90B8-15F616D5DE38}</a:tableStyleId>
              </a:tblPr>
              <a:tblGrid>
                <a:gridCol w="2148825"/>
                <a:gridCol w="2148825"/>
                <a:gridCol w="2148825"/>
                <a:gridCol w="2148825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Descriptive S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Hypothesis-testing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Diversity / insight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analysis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Hypothesis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/ purposive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or ordinal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saturation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Theory and hypotheses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Descriptive statistics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 Using Examples</a:t>
            </a:r>
            <a:endParaRPr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{AE168904-E788-4300-90B8-15F616D5DE38}</a:tableStyleId>
              </a:tblPr>
              <a:tblGrid>
                <a:gridCol w="2865100"/>
                <a:gridCol w="2865100"/>
                <a:gridCol w="28651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of episodic volunteering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hypothesis-testing survey of episodic volunteering practices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 retention practices for episodic volunteers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relevance of constructs for intention to remain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leaders from diverse set of projects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questionnaire advertised (“convenience sampling”)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/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Saturation of learning about new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and effort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set of retention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(in)validation of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Purposive Sampling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selection of members (the sample) of a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Purposive sampling</a:t>
            </a:r>
            <a:r>
              <a:rPr lang="en"/>
              <a:t> is sampling in which the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purposeful for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Theoretical sampling is a variant of purposive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grounded theory research</a:t>
            </a:r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sampling model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model of the population designed to sample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the properties of relevance to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population </a:t>
            </a:r>
            <a:r>
              <a:rPr lang="en"/>
              <a:t>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elements characterized by the sampling model</a:t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 and Population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Sampling Model with Samples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Sampling Model?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model already incorporates assumptions (biases) about the domain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derived from prior work, for example, a systematic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situations of high uncertainty, start with a small model and revise over time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Sampling Model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on best practices of microservice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were experts of microservice architectures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Diversity sought out was captured by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468880"/>
            <a:ext cx="8595359" cy="151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</a:t>
            </a:r>
            <a:r>
              <a:rPr lang="en"/>
              <a:t>Sampling Strategies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Typical case sampling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Chooses a common representative case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Critical case sampling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Chooses</a:t>
            </a:r>
            <a:r>
              <a:rPr lang="en"/>
              <a:t> outlier cases for theoretical insight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Polar sampling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Chooses sets of elements based on opposing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sample should broadly cover the existing diversity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sample (add more elements) as you work towards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 for initial sample sizes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by other experts in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from qualitative methodologist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knowledge about reaching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Baltes &amp; Ralph (2022): Sampling in software engineering research.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Sample Sizes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r</a:t>
            </a:r>
            <a:r>
              <a:rPr lang="en"/>
              <a:t>ecommendations by qualitative methodologists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At least 20 to 30 interviewees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Denzin and Lincoln (2005): About 30 to 50 interviews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Morse (2000): About 20 to 30 interviewees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Max. 4 or 5 cases and 3 to 5 interviewees per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rule-of-thumb beats theoretical saturation though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Data Collection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as Interview Studies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interviewees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people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Interviews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open-ended questions, are “in-depth interviews”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order of questions, emphasis, and depth to vary by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managed and adapted in the situation by the interviewer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impose any prior categorization on collected data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</a:t>
            </a:r>
            <a:r>
              <a:rPr b="1" lang="en"/>
              <a:t>s</a:t>
            </a:r>
            <a:r>
              <a:rPr b="1" lang="en"/>
              <a:t>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question set, with little room for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order and no variation between interviewees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closed questions (fixed set of answer choices)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created from an existing coding scheme for the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categorize behavior within pre-established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Structured interviews are not used in theory building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effectively a quantitative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Interviews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Semi-Structured Interviews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Semi-structured interviews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Interviews with both a structured and unstructured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Theory building (unstructured part) tends to dominate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part to add some statistical data to better understand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Qualitative Surveys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Interview Study?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“Industry [1] is where the </a:t>
            </a:r>
            <a:r>
              <a:rPr b="1" lang="en" sz="2400"/>
              <a:t>research</a:t>
            </a:r>
            <a:r>
              <a:rPr b="1" lang="en" sz="2400"/>
              <a:t> data is.” [DR]</a:t>
            </a:r>
            <a:endParaRPr b="1" sz="2400"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42" name="Google Shape;242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Or just “practice”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</a:t>
            </a:r>
            <a:endParaRPr/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Setup protocol, prepare questions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Update questions if needed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interview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Interview current interviewee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Capture and transcribe interview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saturation, iterate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and follow an established method [1]</a:t>
            </a:r>
            <a:endParaRPr/>
          </a:p>
        </p:txBody>
      </p:sp>
      <p:sp>
        <p:nvSpPr>
          <p:cNvPr id="250" name="Google Shape;250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</a:t>
            </a:r>
            <a:r>
              <a:rPr lang="en"/>
              <a:t>DiCicco‐Bloom &amp; Crabtree (2006): The qualitative research interview. </a:t>
            </a:r>
            <a:endParaRPr/>
          </a:p>
        </p:txBody>
      </p:sp>
      <p:pic>
        <p:nvPicPr>
          <p:cNvPr id="251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all relevant meta-data, for example, interviewee name,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(if doing it for the first time) or amend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Prepare questions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and how to ask based on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questions into categories, have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start with some 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from the general to the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closing, follow-up, 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59" name="Google Shape;259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Roberts (2022): Qualitative interview questions.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1 / 3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your interview guide (questions)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Clarify purpose of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permission to record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 purpose of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off the record remarks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Inquire about use of quotes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conversation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the spoken word (audio)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notes on non-verbal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open-ended questions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Interview Protocol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 for community managers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Establish subject’s authority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Understand what the interview subject means by volunteering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types of episodic volunteering are present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What does episodic volunteering look like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How are episodic volunteers managed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</a:t>
            </a:r>
            <a:r>
              <a:rPr lang="en"/>
              <a:t>vities are best suited to episodic volunteers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activities are not suited to episodic volunteers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Conclusion</a:t>
            </a:r>
            <a:endParaRPr sz="1400"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4" name="Google Shape;274;p4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episodic volunteers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Introduction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Episodic volunteering pattern in a community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Motives and Intentions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initially inspired you to volunteer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intend to continue to volunteer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do you make that decision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Experiences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Practices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Volunteering identity/behavior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Conclusion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have additional insights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2 / 3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interview guide (questions) but do no</a:t>
            </a:r>
            <a:r>
              <a:rPr lang="en"/>
              <a:t>t be afraid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Rephrase, reiterate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off course if answers warrant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open-minded, avoid leading questions,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interviewee talk but pull them back to the topic if they digress</a:t>
            </a:r>
            <a:endParaRPr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3 / 3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interview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the audio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transcript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the sentences if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off-the-record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transcription with interviewee</a:t>
            </a:r>
            <a:endParaRPr/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 / Primary Materials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interview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documents /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 /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Data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 (Continued)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 protocol, prepare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Updated questions if needed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 current interviewee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Capture and transcribe interview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 results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Perform qualitative data analysis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Check saturation, iterate if necessary </a:t>
            </a:r>
            <a:endParaRPr b="1"/>
          </a:p>
        </p:txBody>
      </p:sp>
      <p:pic>
        <p:nvPicPr>
          <p:cNvPr id="308" name="Google Shape;30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survey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of a population through observation of its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qualitative survey</a:t>
            </a:r>
            <a:r>
              <a:rPr lang="en"/>
              <a:t> is a survey studying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iversity (not distribution) in a population for theory building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Qualitative surveys may be the simplest possible theory building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variant is the interview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Levels of Diversity Analysis</a:t>
            </a:r>
            <a:endParaRPr/>
          </a:p>
        </p:txBody>
      </p:sp>
      <p:sp>
        <p:nvSpPr>
          <p:cNvPr id="314" name="Google Shape;314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levels (types) of analysis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Unidimensional description (of collected data)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Data → Object, Object → Dimensions, Dimensions → Categories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Multidimensional description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Concept-oriented and case-oriented description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15" name="Google Shape;315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Coding Strategies</a:t>
            </a:r>
            <a:endParaRPr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322" name="Google Shape;322;p4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{AE168904-E788-4300-90B8-15F616D5DE38}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 q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ualitative survey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Thematic analysis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Grounded theory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coding and collation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Upward coding</a:t>
                      </a:r>
                      <a:br>
                        <a:rPr lang="en"/>
                      </a:br>
                      <a:r>
                        <a:rPr lang="en"/>
                        <a:t>Downward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Searching for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Axial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Reviewing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Selective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3" name="Google Shape;323;p48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See Jansen (2010): The qualitative survey.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Braun &amp; Clarke (2012): Thematic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Corbin &amp; Strauss (2008): Grounded theory.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Saturation is Reached</a:t>
            </a:r>
            <a:endParaRPr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Until saturation criterion tied to analysis method is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Demonstration of Saturation</a:t>
            </a:r>
            <a:endParaRPr/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14 interviews (out of 20 in total) all codes were set</a:t>
            </a:r>
            <a:endParaRPr/>
          </a:p>
        </p:txBody>
      </p:sp>
      <p:sp>
        <p:nvSpPr>
          <p:cNvPr id="337" name="Google Shape;337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tied to the individual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survey → sampling model and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 → data analysis</a:t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Quality Assurance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coders, with the second coder recoding the first coder’s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procedure, with the second coder being a distributed coding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each iteration, the codebook was discussed and revised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2" name="Google Shape;36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69" name="Google Shape;369;p5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6" name="Google Shape;376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Process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qualitative survey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Defining the research question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Sample purposefully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common methodology is Jansen (2010)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Question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open source projects retain episodic volunteers?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these practices relate to traditional retention practices?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source projects rely on free “volunteer”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volunteers are habitual, some are episodic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Barcomb et al. (2020): Uncovering the periphery.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vs. Interview Study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qualitative surveys are interview studies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</a:t>
            </a:r>
            <a:r>
              <a:rPr lang="en"/>
              <a:t>in a Larger Research Design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1106364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Qualitative vs. Quantitative Surveys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