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EBFF20-7562-40A0-8FD4-97E65A76C2C4}">
  <a:tblStyle styleId="{23EBFF20-7562-40A0-8FD4-97E65A76C2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B4BF16-B9DC-46FC-A811-A1A9D4ED67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fe332759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fe332759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fe33275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fe33275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fe332759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fe332759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961c4d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961c4d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fe332759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fe33275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fe33275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fe33275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2JpgjnQ" TargetMode="External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lecture(s)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see the class quiz FAQ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https://bit.ly/2JpgjnQ</a:t>
            </a:r>
            <a:r>
              <a:rPr lang="en"/>
              <a:t>  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{14B4BF16-B9DC-46FC-A811-A1A9D4ED67F8}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None, sorry!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Schedule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Syllabus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58" name="Google Shape;58;p1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{23EBFF20-7562-40A0-8FD4-97E65A76C2C4}</a:tableStyleId>
              </a:tblPr>
              <a:tblGrid>
                <a:gridCol w="651300"/>
                <a:gridCol w="2266250"/>
                <a:gridCol w="5677825"/>
              </a:tblGrid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Science in general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is science?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Scientific research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3.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Research methods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Qualitative data analysis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4.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Literature reviews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5.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Science in general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Theory building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6.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Research methods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Qualitative surveys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7.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Action research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8.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Case study research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9.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Science in general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Theory validation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10.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Research methods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Survey research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11.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Controlled experiments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12.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Academic writing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Good academic writing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13.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Academic publishing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{14B4BF16-B9DC-46FC-A811-A1A9D4ED67F8}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0" y="450335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submissions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homework = 9 / 13 of homework submissions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Char char="■"/>
            </a:pPr>
            <a:r>
              <a:rPr lang="en" sz="1000">
                <a:solidFill>
                  <a:srgbClr val="9E9E9E"/>
                </a:solidFill>
              </a:rPr>
              <a:t>Graded using [0..10] based on grading rubric (see later slide)</a:t>
            </a:r>
            <a:endParaRPr sz="1000">
              <a:solidFill>
                <a:srgbClr val="9E9E9E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exercises = 4 / 13 of homework submissions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Char char="■"/>
            </a:pPr>
            <a:r>
              <a:rPr lang="en" sz="1000">
                <a:solidFill>
                  <a:srgbClr val="9E9E9E"/>
                </a:solidFill>
              </a:rPr>
              <a:t>Graded using [0..10] based on grading rubric (see later slide)</a:t>
            </a:r>
            <a:endParaRPr sz="10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