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386efa3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386efa3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b1741a8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0b1741a8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9bad1e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f9bad1e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b1741a8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b1741a8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5a95014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5a95014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5a95014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5a95014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Review an Article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NYT B02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TBD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Purpose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TBD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TBD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TBD</a:t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2012-2023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808080"/>
      </a:dk2>
      <a:lt2>
        <a:srgbClr val="DCDCDC"/>
      </a:lt2>
      <a:accent1>
        <a:srgbClr val="4CAF50"/>
      </a:accent1>
      <a:accent2>
        <a:srgbClr val="1E90FF"/>
      </a:accent2>
      <a:accent3>
        <a:srgbClr val="FF0000"/>
      </a:accent3>
      <a:accent4>
        <a:srgbClr val="424242"/>
      </a:accent4>
      <a:accent5>
        <a:srgbClr val="D9D9D9"/>
      </a:accent5>
      <a:accent6>
        <a:srgbClr val="D9D9D9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