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D5E495-FB66-490D-B6D4-55AC86817A08}">
  <a:tblStyle styleId="{E6D5E495-FB66-490D-B6D4-55AC86817A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386efa3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386efa3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79b616e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79b616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bb148f78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1bb148f7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3abade36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33abade36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bb148f7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1bb148f7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bb148f7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bb148f7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bb148f78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bb148f7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3abade3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3abade3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3abade36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3abade36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79b616e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79b616e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3abade36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33abade36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7e14a22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7e14a22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33abade36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33abade36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bb148f78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1bb148f78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33be5e16e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33be5e16e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179b616e8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179b616e8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33be5e16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33be5e16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33be5e16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33be5e16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428e7a1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428e7a1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428e7a1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428e7a1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428e7a1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428e7a1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428e7a1d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428e7a1d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33be5e16e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33be5e16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3be5e16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3be5e16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33abade3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33abade3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33be5e16e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33be5e16e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33be5e16e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33be5e16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33be5e16e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33be5e16e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33be5e16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33be5e16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3be5e16e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3be5e16e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428e7a1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428e7a1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179b616e8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179b616e8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7e14a22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7e14a22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3be5e16e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3be5e16e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5a9501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f5a9501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5a95014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f5a95014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d3036de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d3036de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bb148f78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bb148f78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27e14a22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27e14a22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4ad2ef21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4ad2ef21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Research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NYT D04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Research in a Larger Research Design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3337500" y="1428690"/>
            <a:ext cx="2469000" cy="2469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Sweet Spot for Action Research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Participatory action research is a good choice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researcher has access to appropriate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theory under development is evolving quickly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significant tacit knowledge</a:t>
            </a:r>
            <a:r>
              <a:rPr lang="en"/>
              <a:t> with the researcher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Participants expect to learn/benefit from the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Consulting as Action Research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industry consulting (paid or unpaid), a researcher provides advice to practitioners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 are called upon to help improve the outcome of practitioner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not have to be participants (of implementation), but may simply advise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Industry consulting on new, novel topics, works well with action research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Participatory Action Research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Participatory Action Research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Participatory action research</a:t>
            </a:r>
            <a:r>
              <a:rPr lang="en"/>
              <a:t> is action research in which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 and practitioners perform the research jointly and collaboratively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practitioners, this has the following consequences; they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understand and develop their practices from within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develop a joint, reflective, language of critical debate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form communities of practice based on the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Participatory action research is a “practice-changing practice” [K+14]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Participatory Action Research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Critical participatory action research</a:t>
            </a:r>
            <a:r>
              <a:rPr lang="en"/>
              <a:t> is action research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Empowers participants to change practices in the face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irrational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unsustainable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unjust situations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this addition of critical theory, we are leaving positivism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objective independent reality but rather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and collective action and reflection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3225" y="914400"/>
            <a:ext cx="2016400" cy="313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Specificity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Participatory action research is context-dependent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 research project is different and so are the employed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Makes </a:t>
            </a:r>
            <a:r>
              <a:rPr lang="en"/>
              <a:t>action</a:t>
            </a:r>
            <a:r>
              <a:rPr lang="en"/>
              <a:t> research a rather loose methodology beyond the core process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Fixed Formula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Participatory action research has no single theoretical framework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roundabout way of saying that as a </a:t>
            </a:r>
            <a:r>
              <a:rPr lang="en"/>
              <a:t>methodology</a:t>
            </a:r>
            <a:r>
              <a:rPr lang="en"/>
              <a:t>, it is still evolving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in Participatory Action Research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is a participant, some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Practitioners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are either a researcher or a practitioner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 are temporary participants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Practitioners are typically (more) permanent participants</a:t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Researchers vs. Practitioner Participants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participatory action research, academic researchers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participants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how do they become participants?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they have to be invited?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Also, can you be both?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Participatory 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action research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Participation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Participants are stakeholders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Participation may be uneven</a:t>
            </a:r>
            <a:endParaRPr/>
          </a:p>
        </p:txBody>
      </p:sp>
      <p:sp>
        <p:nvSpPr>
          <p:cNvPr id="168" name="Google Shape;168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Participation vs. Involvement</a:t>
            </a:r>
            <a:endParaRPr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" name="Google Shape;170;p27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Involvement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agency or ownership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Action Research Process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and Activities of Action Research</a:t>
            </a:r>
            <a:endParaRPr/>
          </a:p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action</a:t>
            </a:r>
            <a:r>
              <a:rPr lang="en"/>
              <a:t> research process and its activities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Set initial goals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over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Choose focus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Plan action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Execute action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Observing outcome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Build out theory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the Action Research Process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action research</a:t>
            </a:r>
            <a:r>
              <a:rPr lang="en"/>
              <a:t> process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Repetitive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r>
              <a:rPr lang="en"/>
              <a:t> Research Process in Context</a:t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Names by Methodology Variant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03" name="Google Shape;203;p32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{E6D5E495-FB66-490D-B6D4-55AC86817A08}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Generic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Action research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Lewin, 1946)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Participatory AR (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McIntyre, 2008)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Critical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PAR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Kemmis et al., 2014)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Questioning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Choosing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Investigating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Reconnaissance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Executing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Executing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Enacting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Fact-finding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Refining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Reflection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Set Initial Goals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choose action research, because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theory is young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have a project at 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can benefit from your help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offer the project to help</a:t>
            </a:r>
            <a:endParaRPr/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PAR Microservice Integration Initial Goals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an initial qualitative survey, we have our initial theory at hand, codified as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Handbook of microservice integration best practices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initial goal (research question) now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Iteratively build out the theory through incremental use and reflection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happens to nicely fit participatory action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Choose Focus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b="1" lang="en"/>
              <a:t>choosing (focus)</a:t>
            </a:r>
            <a:r>
              <a:rPr lang="en"/>
              <a:t>, you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which aspect of your theory to build 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Criteria to choose focus by can be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Strategic: Immaturity of theory aspect chosen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Pragmatic: Aspect readily available in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Action research will prefer pragmatic choices!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it is about helping </a:t>
            </a:r>
            <a:r>
              <a:rPr lang="en"/>
              <a:t>practitioners</a:t>
            </a:r>
            <a:r>
              <a:rPr lang="en"/>
              <a:t> </a:t>
            </a:r>
            <a:endParaRPr/>
          </a:p>
        </p:txBody>
      </p:sp>
      <p:sp>
        <p:nvSpPr>
          <p:cNvPr id="224" name="Google Shape;224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Choosing Focus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strategic choice: Database-based communication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motivate or wait for the project to turn to database-based communication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pragmatic choice: Event-bus-based communication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is currently working on event-bus based communication</a:t>
            </a:r>
            <a:endParaRPr/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Action Research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b="1" lang="en"/>
              <a:t>planning</a:t>
            </a:r>
            <a:r>
              <a:rPr lang="en"/>
              <a:t>, you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an appropriate method to investigate the aspect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Planning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handbook of microservice integration at hand, you choose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Joint </a:t>
            </a:r>
            <a:r>
              <a:rPr lang="en"/>
              <a:t>design</a:t>
            </a:r>
            <a:r>
              <a:rPr lang="en"/>
              <a:t> sessions to determine a target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Pre-session and post implementation practitioner interviews</a:t>
            </a:r>
            <a:endParaRPr/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Execution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b="1" lang="en"/>
              <a:t>execution,</a:t>
            </a:r>
            <a:r>
              <a:rPr lang="en"/>
              <a:t> you follow your plan and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Participate in the project working on the aspect of choice</a:t>
            </a:r>
            <a:endParaRPr/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you participate in the project, you follow your plan: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interview the practitioners before the first </a:t>
            </a:r>
            <a:r>
              <a:rPr lang="en"/>
              <a:t>session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participate in the design sessions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Execution</a:t>
            </a:r>
            <a:endParaRPr/>
          </a:p>
        </p:txBody>
      </p:sp>
      <p:sp>
        <p:nvSpPr>
          <p:cNvPr id="259" name="Google Shape;259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endParaRPr/>
          </a:p>
        </p:txBody>
      </p:sp>
      <p:sp>
        <p:nvSpPr>
          <p:cNvPr id="265" name="Google Shape;265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b="1" lang="en"/>
              <a:t>observation,</a:t>
            </a:r>
            <a:r>
              <a:rPr lang="en"/>
              <a:t> you continue with your plan and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 the results of the execution using the methods you chose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Observation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execution</a:t>
            </a:r>
            <a:r>
              <a:rPr lang="en"/>
              <a:t>, you continue with the plan: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wait for the implementation (or also participate)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interview the practitioners after the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</a:t>
            </a:r>
            <a:endParaRPr/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b="1" lang="en"/>
              <a:t>learning,</a:t>
            </a:r>
            <a:r>
              <a:rPr lang="en"/>
              <a:t> you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Analyse the observed data towards the aspect of interest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may still be following your plan if it also laid out the analysis and interpretation methods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Learning</a:t>
            </a:r>
            <a:endParaRPr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observation, you now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the interview data towards the aspect of interest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more methods as needed </a:t>
            </a:r>
            <a:endParaRPr/>
          </a:p>
        </p:txBody>
      </p:sp>
      <p:sp>
        <p:nvSpPr>
          <p:cNvPr id="287" name="Google Shape;287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</a:t>
            </a:r>
            <a:endParaRPr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what you learned, you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continue with another iteration of 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move on to the next methodology in your research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Quality Assurance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Research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 research</a:t>
            </a:r>
            <a:r>
              <a:rPr lang="en"/>
              <a:t> is a research methodology in which the researcher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Iterates over </a:t>
            </a:r>
            <a:r>
              <a:rPr b="1" lang="en"/>
              <a:t>applying</a:t>
            </a:r>
            <a:r>
              <a:rPr lang="en"/>
              <a:t>, evaluating, and revising a theory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b="1" lang="en"/>
              <a:t>cause change</a:t>
            </a:r>
            <a:r>
              <a:rPr lang="en"/>
              <a:t> and build out the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active involvement (the “action” and/or “intervention”)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expected effects in the world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researcher is not just a distant observer!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Participatory 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action research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</p:txBody>
      </p:sp>
      <p:sp>
        <p:nvSpPr>
          <p:cNvPr id="305" name="Google Shape;305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06" name="Google Shape;306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12" name="Google Shape;312;p4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18" name="Google Shape;318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19" name="Google Shape;319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2022-2023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Duality of Purpose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action research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Improve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out a theory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Action Research Process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action research process uses established research methods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initial goals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over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Choose focus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Plan the action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Execute the action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Observe the outcome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Build out the theory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researcher is not necessarily participating (executing) the plan themselves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outside researcher is a facilitator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inside researcher is a participant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Motivations for Action Research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action research </a:t>
            </a:r>
            <a:r>
              <a:rPr lang="en"/>
              <a:t>is interested in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control over outcomes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Educational action research</a:t>
            </a:r>
            <a:r>
              <a:rPr lang="en"/>
              <a:t> is motivated by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Helping practitioners act more wisely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Critical action research</a:t>
            </a:r>
            <a:r>
              <a:rPr lang="en"/>
              <a:t> is motivated by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Emancipating practitioners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 research (AR)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methodology (as before)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Participatory action research (PAR)</a:t>
            </a:r>
            <a:r>
              <a:rPr lang="en"/>
              <a:t> is action research in which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researcher is an active participant of the whole research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Critical (theory) participatory action research</a:t>
            </a:r>
            <a:r>
              <a:rPr lang="en"/>
              <a:t> is action research in which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research uses critical theory as the underlying epistemological position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Critical theory seeks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“to liberate human beings from the circumstances that enslave them” [1]</a:t>
            </a:r>
            <a:endParaRPr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of Action Research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[1] Horkheimer, M. (1982). Critical Theory Selected Essays. New York: Continuum Publishing.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Research Methodology Category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Action research (Lewin, 1951)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Participatory action research (McIntyre, 2008)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Critical participatory action research (Kemmis et al., 2014)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4CAF50"/>
      </a:accent1>
      <a:accent2>
        <a:srgbClr val="1E90FF"/>
      </a:accent2>
      <a:accent3>
        <a:srgbClr val="FF0000"/>
      </a:accent3>
      <a:accent4>
        <a:srgbClr val="424242"/>
      </a:accent4>
      <a:accent5>
        <a:srgbClr val="D9D9D9"/>
      </a:accent5>
      <a:accent6>
        <a:srgbClr val="D9D9D9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