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B3CCDC-F784-4307-915B-7C0B8CAC211A}">
  <a:tblStyle styleId="{F5B3CCDC-F784-4307-915B-7C0B8CAC21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2c2530a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2c2530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20d0728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20d0728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JPE60ZoqYVrdAve0G_c0qy0g_M7_B_FLhP5qmaQ4mqI/edit#heading=h.mxlpptrxvs9v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document/d/1JPE60ZoqYVrdAve0G_c0qy0g_M7_B_FLhP5qmaQ4mqI/edit#heading=h.mxlpptrxvs9v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document/d/1JPE60ZoqYVrdAve0G_c0qy0g_M7_B_FLhP5qmaQ4mqI/edit#heading=h.mxlpptrxvs9v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document/d/1JPE60ZoqYVrdAve0G_c0qy0g_M7_B_FLhP5qmaQ4mqI/edit#heading=h.mxlpptrxvs9v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document/d/1JPE60ZoqYVrdAve0G_c0qy0g_M7_B_FLhP5qmaQ4mqI/edit#heading=h.mxlpptrxvs9v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Trinkenreich et al. (2023): Do I belong?</a:t>
            </a:r>
            <a:endParaRPr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10" name="Google Shape;110;p18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8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12" name="Google Shape;112;p18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 [1]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 research)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Derived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Brooks, (1996): The computer scientist as toolsmith II.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a theory through its hypotheses</a:t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</a:t>
            </a:r>
            <a:r>
              <a:rPr lang="en"/>
              <a:t>a theory to confirm it / find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(testing) research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{F5B3CCDC-F784-4307-915B-7C0B8CAC211A}</a:tableStyleId>
              </a:tblPr>
              <a:tblGrid>
                <a:gridCol w="1689175"/>
                <a:gridCol w="1689175"/>
                <a:gridCol w="5216950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{F5B3CCDC-F784-4307-915B-7C0B8CAC211A}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BMBF, BMWK, 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DLR, VDI/VDE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 scientist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1" name="Google Shape;251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{F5B3CCDC-F784-4307-915B-7C0B8CAC211A}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8" name="Google Shape;258;p39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{F5B3CCDC-F784-4307-915B-7C0B8CAC211A}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 / research agenda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Contribution to major component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43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{F5B3CCDC-F784-4307-915B-7C0B8CAC211A}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4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8" name="Google Shape;288;p4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07" name="Google Shape;307;p4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{F5B3CCDC-F784-4307-915B-7C0B8CAC211A}</a:tableStyleId>
              </a:tblPr>
              <a:tblGrid>
                <a:gridCol w="2468925"/>
                <a:gridCol w="1531600"/>
                <a:gridCol w="1531600"/>
                <a:gridCol w="1531600"/>
                <a:gridCol w="1531600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Country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Program sponsor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Principal investigator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Individual researcher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Laws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Ethical standards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obligations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Personal value system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16" name="Google Shape;316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Singer &amp; Vinson (2002): Ethical issues in empirical studies of software engineering.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22" name="Google Shape;32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24" name="Google Shape;324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25" name="Google Shape;325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DFG (1998): Vorschläge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31" name="Google Shape;331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MPG (2009):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9" name="Google Shape;339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0" name="Google Shape;340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6" name="Google Shape;346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2" name="Google Shape;352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3" name="Google Shape;353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2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smallest case, a (generalized) hypothesis is a theory</a:t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Minimal Theory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