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894"/>
    <a:srgbClr val="C46B56"/>
    <a:srgbClr val="EDAC9D"/>
    <a:srgbClr val="9BC2CF"/>
    <a:srgbClr val="BABABA"/>
    <a:srgbClr val="D3D31B"/>
    <a:srgbClr val="D94B2B"/>
    <a:srgbClr val="8C2D18"/>
    <a:srgbClr val="B3C6A0"/>
    <a:srgbClr val="854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296" y="10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rk Seidensticker" userId="b3beaa5512f8c8b6" providerId="LiveId" clId="{6EE41B9A-80F6-4535-95D8-EADD7A1E2568}"/>
    <pc:docChg chg="undo redo custSel modSld">
      <pc:chgData name="Dirk Seidensticker" userId="b3beaa5512f8c8b6" providerId="LiveId" clId="{6EE41B9A-80F6-4535-95D8-EADD7A1E2568}" dt="2020-10-01T11:48:14.900" v="702" actId="1076"/>
      <pc:docMkLst>
        <pc:docMk/>
      </pc:docMkLst>
      <pc:sldChg chg="addSp delSp modSp mod">
        <pc:chgData name="Dirk Seidensticker" userId="b3beaa5512f8c8b6" providerId="LiveId" clId="{6EE41B9A-80F6-4535-95D8-EADD7A1E2568}" dt="2020-10-01T11:48:14.900" v="702" actId="1076"/>
        <pc:sldMkLst>
          <pc:docMk/>
          <pc:sldMk cId="1800696808" sldId="256"/>
        </pc:sldMkLst>
        <pc:spChg chg="mod">
          <ac:chgData name="Dirk Seidensticker" userId="b3beaa5512f8c8b6" providerId="LiveId" clId="{6EE41B9A-80F6-4535-95D8-EADD7A1E2568}" dt="2020-09-30T12:30:24.605" v="412" actId="2711"/>
          <ac:spMkLst>
            <pc:docMk/>
            <pc:sldMk cId="1800696808" sldId="256"/>
            <ac:spMk id="4" creationId="{BDBC19BF-07DE-4BBF-85EF-3D2CED8EA52A}"/>
          </ac:spMkLst>
        </pc:spChg>
        <pc:spChg chg="mod">
          <ac:chgData name="Dirk Seidensticker" userId="b3beaa5512f8c8b6" providerId="LiveId" clId="{6EE41B9A-80F6-4535-95D8-EADD7A1E2568}" dt="2020-10-01T11:48:14.900" v="702" actId="1076"/>
          <ac:spMkLst>
            <pc:docMk/>
            <pc:sldMk cId="1800696808" sldId="256"/>
            <ac:spMk id="6" creationId="{75E8482B-F7E6-478D-ABC2-A7D576F251B4}"/>
          </ac:spMkLst>
        </pc:spChg>
        <pc:spChg chg="mod">
          <ac:chgData name="Dirk Seidensticker" userId="b3beaa5512f8c8b6" providerId="LiveId" clId="{6EE41B9A-80F6-4535-95D8-EADD7A1E2568}" dt="2020-09-30T12:30:24.605" v="412" actId="2711"/>
          <ac:spMkLst>
            <pc:docMk/>
            <pc:sldMk cId="1800696808" sldId="256"/>
            <ac:spMk id="8" creationId="{934F0938-8A36-4221-B0D5-489B478C2FEB}"/>
          </ac:spMkLst>
        </pc:spChg>
        <pc:spChg chg="mod">
          <ac:chgData name="Dirk Seidensticker" userId="b3beaa5512f8c8b6" providerId="LiveId" clId="{6EE41B9A-80F6-4535-95D8-EADD7A1E2568}" dt="2020-09-30T12:30:24.605" v="412" actId="2711"/>
          <ac:spMkLst>
            <pc:docMk/>
            <pc:sldMk cId="1800696808" sldId="256"/>
            <ac:spMk id="10" creationId="{2F5EFEE3-0320-4C8D-BD78-5283D616E345}"/>
          </ac:spMkLst>
        </pc:spChg>
        <pc:spChg chg="mod">
          <ac:chgData name="Dirk Seidensticker" userId="b3beaa5512f8c8b6" providerId="LiveId" clId="{6EE41B9A-80F6-4535-95D8-EADD7A1E2568}" dt="2020-09-30T12:30:24.605" v="412" actId="2711"/>
          <ac:spMkLst>
            <pc:docMk/>
            <pc:sldMk cId="1800696808" sldId="256"/>
            <ac:spMk id="12" creationId="{106FB078-C5DE-4ECB-804E-821CFE5D3A7F}"/>
          </ac:spMkLst>
        </pc:spChg>
        <pc:spChg chg="mod">
          <ac:chgData name="Dirk Seidensticker" userId="b3beaa5512f8c8b6" providerId="LiveId" clId="{6EE41B9A-80F6-4535-95D8-EADD7A1E2568}" dt="2020-09-30T12:30:24.605" v="412" actId="2711"/>
          <ac:spMkLst>
            <pc:docMk/>
            <pc:sldMk cId="1800696808" sldId="256"/>
            <ac:spMk id="14" creationId="{9599D796-44AC-4157-BEA0-043A55B100CD}"/>
          </ac:spMkLst>
        </pc:spChg>
        <pc:spChg chg="mod">
          <ac:chgData name="Dirk Seidensticker" userId="b3beaa5512f8c8b6" providerId="LiveId" clId="{6EE41B9A-80F6-4535-95D8-EADD7A1E2568}" dt="2020-09-30T12:30:24.605" v="412" actId="2711"/>
          <ac:spMkLst>
            <pc:docMk/>
            <pc:sldMk cId="1800696808" sldId="256"/>
            <ac:spMk id="18" creationId="{267FC707-2155-4856-B8DD-2B8144A50825}"/>
          </ac:spMkLst>
        </pc:spChg>
        <pc:spChg chg="mod">
          <ac:chgData name="Dirk Seidensticker" userId="b3beaa5512f8c8b6" providerId="LiveId" clId="{6EE41B9A-80F6-4535-95D8-EADD7A1E2568}" dt="2020-09-30T12:42:44.929" v="680" actId="1076"/>
          <ac:spMkLst>
            <pc:docMk/>
            <pc:sldMk cId="1800696808" sldId="256"/>
            <ac:spMk id="20" creationId="{460A1880-B74B-4F5F-8B98-6BFF5FAB524A}"/>
          </ac:spMkLst>
        </pc:spChg>
        <pc:spChg chg="mod">
          <ac:chgData name="Dirk Seidensticker" userId="b3beaa5512f8c8b6" providerId="LiveId" clId="{6EE41B9A-80F6-4535-95D8-EADD7A1E2568}" dt="2020-09-30T12:42:44.929" v="680" actId="1076"/>
          <ac:spMkLst>
            <pc:docMk/>
            <pc:sldMk cId="1800696808" sldId="256"/>
            <ac:spMk id="22" creationId="{4744FBC7-A015-44D7-94EE-FD7E96ADA400}"/>
          </ac:spMkLst>
        </pc:spChg>
        <pc:spChg chg="mod">
          <ac:chgData name="Dirk Seidensticker" userId="b3beaa5512f8c8b6" providerId="LiveId" clId="{6EE41B9A-80F6-4535-95D8-EADD7A1E2568}" dt="2020-09-30T12:40:00.194" v="593" actId="1076"/>
          <ac:spMkLst>
            <pc:docMk/>
            <pc:sldMk cId="1800696808" sldId="256"/>
            <ac:spMk id="24" creationId="{D6403B87-A15A-4E38-9847-696EB47D1183}"/>
          </ac:spMkLst>
        </pc:spChg>
        <pc:spChg chg="mod">
          <ac:chgData name="Dirk Seidensticker" userId="b3beaa5512f8c8b6" providerId="LiveId" clId="{6EE41B9A-80F6-4535-95D8-EADD7A1E2568}" dt="2020-09-30T12:39:57.325" v="592" actId="1076"/>
          <ac:spMkLst>
            <pc:docMk/>
            <pc:sldMk cId="1800696808" sldId="256"/>
            <ac:spMk id="26" creationId="{38DE41A1-12EE-47F9-8BDB-9BEE4CAE828D}"/>
          </ac:spMkLst>
        </pc:spChg>
        <pc:spChg chg="mod">
          <ac:chgData name="Dirk Seidensticker" userId="b3beaa5512f8c8b6" providerId="LiveId" clId="{6EE41B9A-80F6-4535-95D8-EADD7A1E2568}" dt="2020-09-30T12:42:40.903" v="679" actId="1076"/>
          <ac:spMkLst>
            <pc:docMk/>
            <pc:sldMk cId="1800696808" sldId="256"/>
            <ac:spMk id="28" creationId="{E36CCD9B-D91F-4FA4-A684-83DCA5D59C75}"/>
          </ac:spMkLst>
        </pc:spChg>
        <pc:spChg chg="add mod">
          <ac:chgData name="Dirk Seidensticker" userId="b3beaa5512f8c8b6" providerId="LiveId" clId="{6EE41B9A-80F6-4535-95D8-EADD7A1E2568}" dt="2020-09-30T12:33:37.476" v="451" actId="1038"/>
          <ac:spMkLst>
            <pc:docMk/>
            <pc:sldMk cId="1800696808" sldId="256"/>
            <ac:spMk id="29" creationId="{E1683408-80E3-43F5-BA06-363F1C12B426}"/>
          </ac:spMkLst>
        </pc:spChg>
        <pc:spChg chg="mod">
          <ac:chgData name="Dirk Seidensticker" userId="b3beaa5512f8c8b6" providerId="LiveId" clId="{6EE41B9A-80F6-4535-95D8-EADD7A1E2568}" dt="2020-09-30T12:35:34.648" v="506" actId="1076"/>
          <ac:spMkLst>
            <pc:docMk/>
            <pc:sldMk cId="1800696808" sldId="256"/>
            <ac:spMk id="30" creationId="{D7A74393-E795-4452-9A40-08E9BAE639A6}"/>
          </ac:spMkLst>
        </pc:spChg>
        <pc:spChg chg="mod">
          <ac:chgData name="Dirk Seidensticker" userId="b3beaa5512f8c8b6" providerId="LiveId" clId="{6EE41B9A-80F6-4535-95D8-EADD7A1E2568}" dt="2020-09-30T12:30:24.605" v="412" actId="2711"/>
          <ac:spMkLst>
            <pc:docMk/>
            <pc:sldMk cId="1800696808" sldId="256"/>
            <ac:spMk id="32" creationId="{53A5C03D-E985-4E9F-A6A1-FB2929125721}"/>
          </ac:spMkLst>
        </pc:spChg>
        <pc:spChg chg="mod">
          <ac:chgData name="Dirk Seidensticker" userId="b3beaa5512f8c8b6" providerId="LiveId" clId="{6EE41B9A-80F6-4535-95D8-EADD7A1E2568}" dt="2020-09-30T12:32:54.144" v="435" actId="1076"/>
          <ac:spMkLst>
            <pc:docMk/>
            <pc:sldMk cId="1800696808" sldId="256"/>
            <ac:spMk id="34" creationId="{582BEE4B-10B3-407C-97F5-FAFDCB4613DB}"/>
          </ac:spMkLst>
        </pc:spChg>
        <pc:spChg chg="mod">
          <ac:chgData name="Dirk Seidensticker" userId="b3beaa5512f8c8b6" providerId="LiveId" clId="{6EE41B9A-80F6-4535-95D8-EADD7A1E2568}" dt="2020-09-30T12:34:56.580" v="492" actId="1076"/>
          <ac:spMkLst>
            <pc:docMk/>
            <pc:sldMk cId="1800696808" sldId="256"/>
            <ac:spMk id="36" creationId="{4A34C34E-5C47-4909-849B-78308F5B5DB7}"/>
          </ac:spMkLst>
        </pc:spChg>
        <pc:spChg chg="mod">
          <ac:chgData name="Dirk Seidensticker" userId="b3beaa5512f8c8b6" providerId="LiveId" clId="{6EE41B9A-80F6-4535-95D8-EADD7A1E2568}" dt="2020-09-30T12:30:24.605" v="412" actId="2711"/>
          <ac:spMkLst>
            <pc:docMk/>
            <pc:sldMk cId="1800696808" sldId="256"/>
            <ac:spMk id="38" creationId="{03712726-9E61-4684-8BA7-50E0CBA2EEEE}"/>
          </ac:spMkLst>
        </pc:spChg>
        <pc:spChg chg="mod">
          <ac:chgData name="Dirk Seidensticker" userId="b3beaa5512f8c8b6" providerId="LiveId" clId="{6EE41B9A-80F6-4535-95D8-EADD7A1E2568}" dt="2020-09-30T12:30:24.605" v="412" actId="2711"/>
          <ac:spMkLst>
            <pc:docMk/>
            <pc:sldMk cId="1800696808" sldId="256"/>
            <ac:spMk id="42" creationId="{213CBF39-CAF6-4845-AB0D-C43844CF6AB9}"/>
          </ac:spMkLst>
        </pc:spChg>
        <pc:spChg chg="add mod">
          <ac:chgData name="Dirk Seidensticker" userId="b3beaa5512f8c8b6" providerId="LiveId" clId="{6EE41B9A-80F6-4535-95D8-EADD7A1E2568}" dt="2020-09-30T12:30:24.605" v="412" actId="2711"/>
          <ac:spMkLst>
            <pc:docMk/>
            <pc:sldMk cId="1800696808" sldId="256"/>
            <ac:spMk id="77" creationId="{7B731044-5BC9-4512-8FA3-9CDFA79550CA}"/>
          </ac:spMkLst>
        </pc:spChg>
        <pc:spChg chg="add mod">
          <ac:chgData name="Dirk Seidensticker" userId="b3beaa5512f8c8b6" providerId="LiveId" clId="{6EE41B9A-80F6-4535-95D8-EADD7A1E2568}" dt="2020-09-30T12:30:24.605" v="412" actId="2711"/>
          <ac:spMkLst>
            <pc:docMk/>
            <pc:sldMk cId="1800696808" sldId="256"/>
            <ac:spMk id="88" creationId="{F874510D-4B4E-4B56-ADCF-CA2525E7D4FF}"/>
          </ac:spMkLst>
        </pc:spChg>
        <pc:spChg chg="add mod">
          <ac:chgData name="Dirk Seidensticker" userId="b3beaa5512f8c8b6" providerId="LiveId" clId="{6EE41B9A-80F6-4535-95D8-EADD7A1E2568}" dt="2020-09-30T12:30:24.605" v="412" actId="2711"/>
          <ac:spMkLst>
            <pc:docMk/>
            <pc:sldMk cId="1800696808" sldId="256"/>
            <ac:spMk id="109" creationId="{5DEB404B-C591-4CAF-B9C3-F676014D06D9}"/>
          </ac:spMkLst>
        </pc:spChg>
        <pc:spChg chg="add mod">
          <ac:chgData name="Dirk Seidensticker" userId="b3beaa5512f8c8b6" providerId="LiveId" clId="{6EE41B9A-80F6-4535-95D8-EADD7A1E2568}" dt="2020-09-30T12:30:24.605" v="412" actId="2711"/>
          <ac:spMkLst>
            <pc:docMk/>
            <pc:sldMk cId="1800696808" sldId="256"/>
            <ac:spMk id="119" creationId="{F69339CA-97E2-4347-9E70-C78335B3F17D}"/>
          </ac:spMkLst>
        </pc:spChg>
        <pc:spChg chg="add del mod">
          <ac:chgData name="Dirk Seidensticker" userId="b3beaa5512f8c8b6" providerId="LiveId" clId="{6EE41B9A-80F6-4535-95D8-EADD7A1E2568}" dt="2020-09-30T12:41:44.133" v="614" actId="478"/>
          <ac:spMkLst>
            <pc:docMk/>
            <pc:sldMk cId="1800696808" sldId="256"/>
            <ac:spMk id="216" creationId="{6E306161-B13C-423E-B3B5-C76BE53BC8F0}"/>
          </ac:spMkLst>
        </pc:spChg>
        <pc:spChg chg="add mod">
          <ac:chgData name="Dirk Seidensticker" userId="b3beaa5512f8c8b6" providerId="LiveId" clId="{6EE41B9A-80F6-4535-95D8-EADD7A1E2568}" dt="2020-09-30T12:35:08.873" v="502" actId="1036"/>
          <ac:spMkLst>
            <pc:docMk/>
            <pc:sldMk cId="1800696808" sldId="256"/>
            <ac:spMk id="230" creationId="{4187A5D2-07A7-4648-AC76-D93B1C9DF2BE}"/>
          </ac:spMkLst>
        </pc:spChg>
        <pc:spChg chg="add mod">
          <ac:chgData name="Dirk Seidensticker" userId="b3beaa5512f8c8b6" providerId="LiveId" clId="{6EE41B9A-80F6-4535-95D8-EADD7A1E2568}" dt="2020-09-30T12:34:31.430" v="486" actId="208"/>
          <ac:spMkLst>
            <pc:docMk/>
            <pc:sldMk cId="1800696808" sldId="256"/>
            <ac:spMk id="232" creationId="{AC3B5DAB-5ECC-45D3-9045-417BB8C763F1}"/>
          </ac:spMkLst>
        </pc:spChg>
        <pc:spChg chg="add mod">
          <ac:chgData name="Dirk Seidensticker" userId="b3beaa5512f8c8b6" providerId="LiveId" clId="{6EE41B9A-80F6-4535-95D8-EADD7A1E2568}" dt="2020-09-30T12:37:02.161" v="531" actId="122"/>
          <ac:spMkLst>
            <pc:docMk/>
            <pc:sldMk cId="1800696808" sldId="256"/>
            <ac:spMk id="256" creationId="{CD9956A7-39CC-42EC-8E5C-9A6D90F6FA2F}"/>
          </ac:spMkLst>
        </pc:spChg>
        <pc:spChg chg="add mod">
          <ac:chgData name="Dirk Seidensticker" userId="b3beaa5512f8c8b6" providerId="LiveId" clId="{6EE41B9A-80F6-4535-95D8-EADD7A1E2568}" dt="2020-09-30T12:39:54.498" v="591" actId="1076"/>
          <ac:spMkLst>
            <pc:docMk/>
            <pc:sldMk cId="1800696808" sldId="256"/>
            <ac:spMk id="265" creationId="{B1931B09-F1A5-4ADE-9231-B475D49025AA}"/>
          </ac:spMkLst>
        </pc:spChg>
        <pc:spChg chg="add mod">
          <ac:chgData name="Dirk Seidensticker" userId="b3beaa5512f8c8b6" providerId="LiveId" clId="{6EE41B9A-80F6-4535-95D8-EADD7A1E2568}" dt="2020-09-30T12:40:58.832" v="602" actId="6549"/>
          <ac:spMkLst>
            <pc:docMk/>
            <pc:sldMk cId="1800696808" sldId="256"/>
            <ac:spMk id="272" creationId="{9BFBA7C8-909A-4CC1-B2A4-B30F6CE79F88}"/>
          </ac:spMkLst>
        </pc:spChg>
        <pc:spChg chg="add mod">
          <ac:chgData name="Dirk Seidensticker" userId="b3beaa5512f8c8b6" providerId="LiveId" clId="{6EE41B9A-80F6-4535-95D8-EADD7A1E2568}" dt="2020-09-30T12:43:40.332" v="693" actId="14100"/>
          <ac:spMkLst>
            <pc:docMk/>
            <pc:sldMk cId="1800696808" sldId="256"/>
            <ac:spMk id="296" creationId="{4FCE2490-01C3-44E2-81F6-5B4800DBCD73}"/>
          </ac:spMkLst>
        </pc:spChg>
        <pc:cxnChg chg="add del mod">
          <ac:chgData name="Dirk Seidensticker" userId="b3beaa5512f8c8b6" providerId="LiveId" clId="{6EE41B9A-80F6-4535-95D8-EADD7A1E2568}" dt="2020-09-30T12:12:11.388" v="141" actId="478"/>
          <ac:cxnSpMkLst>
            <pc:docMk/>
            <pc:sldMk cId="1800696808" sldId="256"/>
            <ac:cxnSpMk id="41" creationId="{6EA7C827-E953-483F-9FDB-CEDF2DC71AE4}"/>
          </ac:cxnSpMkLst>
        </pc:cxnChg>
        <pc:cxnChg chg="del mod">
          <ac:chgData name="Dirk Seidensticker" userId="b3beaa5512f8c8b6" providerId="LiveId" clId="{6EE41B9A-80F6-4535-95D8-EADD7A1E2568}" dt="2020-09-30T12:34:58.076" v="493" actId="478"/>
          <ac:cxnSpMkLst>
            <pc:docMk/>
            <pc:sldMk cId="1800696808" sldId="256"/>
            <ac:cxnSpMk id="44" creationId="{E9DD260F-95FB-4788-B686-AA0FFAD7BC74}"/>
          </ac:cxnSpMkLst>
        </pc:cxnChg>
        <pc:cxnChg chg="add del mod">
          <ac:chgData name="Dirk Seidensticker" userId="b3beaa5512f8c8b6" providerId="LiveId" clId="{6EE41B9A-80F6-4535-95D8-EADD7A1E2568}" dt="2020-09-30T12:12:09.664" v="140" actId="478"/>
          <ac:cxnSpMkLst>
            <pc:docMk/>
            <pc:sldMk cId="1800696808" sldId="256"/>
            <ac:cxnSpMk id="45" creationId="{E87F16EE-1B24-4FD0-97D3-8C5410D96C7F}"/>
          </ac:cxnSpMkLst>
        </pc:cxnChg>
        <pc:cxnChg chg="mod">
          <ac:chgData name="Dirk Seidensticker" userId="b3beaa5512f8c8b6" providerId="LiveId" clId="{6EE41B9A-80F6-4535-95D8-EADD7A1E2568}" dt="2020-09-30T12:09:04.333" v="102" actId="1076"/>
          <ac:cxnSpMkLst>
            <pc:docMk/>
            <pc:sldMk cId="1800696808" sldId="256"/>
            <ac:cxnSpMk id="46" creationId="{3A6F11BB-2B3A-4125-A4ED-808B38FE6503}"/>
          </ac:cxnSpMkLst>
        </pc:cxnChg>
        <pc:cxnChg chg="mod">
          <ac:chgData name="Dirk Seidensticker" userId="b3beaa5512f8c8b6" providerId="LiveId" clId="{6EE41B9A-80F6-4535-95D8-EADD7A1E2568}" dt="2020-09-30T12:09:04.333" v="102" actId="1076"/>
          <ac:cxnSpMkLst>
            <pc:docMk/>
            <pc:sldMk cId="1800696808" sldId="256"/>
            <ac:cxnSpMk id="48" creationId="{1BBE10FA-5E4C-4B65-AA02-D7A296918F5F}"/>
          </ac:cxnSpMkLst>
        </pc:cxnChg>
        <pc:cxnChg chg="add del mod">
          <ac:chgData name="Dirk Seidensticker" userId="b3beaa5512f8c8b6" providerId="LiveId" clId="{6EE41B9A-80F6-4535-95D8-EADD7A1E2568}" dt="2020-09-30T12:12:07.771" v="137" actId="478"/>
          <ac:cxnSpMkLst>
            <pc:docMk/>
            <pc:sldMk cId="1800696808" sldId="256"/>
            <ac:cxnSpMk id="49" creationId="{A025E289-5240-436F-86B4-9620078F9540}"/>
          </ac:cxnSpMkLst>
        </pc:cxnChg>
        <pc:cxnChg chg="mod">
          <ac:chgData name="Dirk Seidensticker" userId="b3beaa5512f8c8b6" providerId="LiveId" clId="{6EE41B9A-80F6-4535-95D8-EADD7A1E2568}" dt="2020-09-30T12:32:54.144" v="435" actId="1076"/>
          <ac:cxnSpMkLst>
            <pc:docMk/>
            <pc:sldMk cId="1800696808" sldId="256"/>
            <ac:cxnSpMk id="50" creationId="{DF89975A-32F4-4CB4-A67B-8C587EFE8039}"/>
          </ac:cxnSpMkLst>
        </pc:cxnChg>
        <pc:cxnChg chg="mod">
          <ac:chgData name="Dirk Seidensticker" userId="b3beaa5512f8c8b6" providerId="LiveId" clId="{6EE41B9A-80F6-4535-95D8-EADD7A1E2568}" dt="2020-09-30T12:35:34.648" v="506" actId="1076"/>
          <ac:cxnSpMkLst>
            <pc:docMk/>
            <pc:sldMk cId="1800696808" sldId="256"/>
            <ac:cxnSpMk id="52" creationId="{982357D9-C776-4BF7-B3CD-B59E50A5B55A}"/>
          </ac:cxnSpMkLst>
        </pc:cxnChg>
        <pc:cxnChg chg="del mod">
          <ac:chgData name="Dirk Seidensticker" userId="b3beaa5512f8c8b6" providerId="LiveId" clId="{6EE41B9A-80F6-4535-95D8-EADD7A1E2568}" dt="2020-09-30T12:07:51.599" v="80" actId="478"/>
          <ac:cxnSpMkLst>
            <pc:docMk/>
            <pc:sldMk cId="1800696808" sldId="256"/>
            <ac:cxnSpMk id="54" creationId="{FC966A9D-EF03-4CCB-BE26-3BC79A0CC3E1}"/>
          </ac:cxnSpMkLst>
        </pc:cxnChg>
        <pc:cxnChg chg="add del mod">
          <ac:chgData name="Dirk Seidensticker" userId="b3beaa5512f8c8b6" providerId="LiveId" clId="{6EE41B9A-80F6-4535-95D8-EADD7A1E2568}" dt="2020-09-30T12:12:08.951" v="139" actId="478"/>
          <ac:cxnSpMkLst>
            <pc:docMk/>
            <pc:sldMk cId="1800696808" sldId="256"/>
            <ac:cxnSpMk id="55" creationId="{3D6254AC-C4DB-431B-B384-675810AA50A6}"/>
          </ac:cxnSpMkLst>
        </pc:cxnChg>
        <pc:cxnChg chg="del mod">
          <ac:chgData name="Dirk Seidensticker" userId="b3beaa5512f8c8b6" providerId="LiveId" clId="{6EE41B9A-80F6-4535-95D8-EADD7A1E2568}" dt="2020-09-30T12:07:54.037" v="83" actId="478"/>
          <ac:cxnSpMkLst>
            <pc:docMk/>
            <pc:sldMk cId="1800696808" sldId="256"/>
            <ac:cxnSpMk id="56" creationId="{1DB2D8F1-2889-493A-BE78-85DFD9398205}"/>
          </ac:cxnSpMkLst>
        </pc:cxnChg>
        <pc:cxnChg chg="del mod">
          <ac:chgData name="Dirk Seidensticker" userId="b3beaa5512f8c8b6" providerId="LiveId" clId="{6EE41B9A-80F6-4535-95D8-EADD7A1E2568}" dt="2020-09-30T12:07:53.042" v="82" actId="478"/>
          <ac:cxnSpMkLst>
            <pc:docMk/>
            <pc:sldMk cId="1800696808" sldId="256"/>
            <ac:cxnSpMk id="58" creationId="{E0E3A9B9-0427-4A1F-B079-2B8288D7A9F3}"/>
          </ac:cxnSpMkLst>
        </pc:cxnChg>
        <pc:cxnChg chg="add del mod">
          <ac:chgData name="Dirk Seidensticker" userId="b3beaa5512f8c8b6" providerId="LiveId" clId="{6EE41B9A-80F6-4535-95D8-EADD7A1E2568}" dt="2020-09-30T12:12:08.313" v="138" actId="478"/>
          <ac:cxnSpMkLst>
            <pc:docMk/>
            <pc:sldMk cId="1800696808" sldId="256"/>
            <ac:cxnSpMk id="59" creationId="{168F3D5E-032E-40EA-8133-AC2E6AAEA525}"/>
          </ac:cxnSpMkLst>
        </pc:cxnChg>
        <pc:cxnChg chg="del mod">
          <ac:chgData name="Dirk Seidensticker" userId="b3beaa5512f8c8b6" providerId="LiveId" clId="{6EE41B9A-80F6-4535-95D8-EADD7A1E2568}" dt="2020-09-30T12:07:50.249" v="78" actId="478"/>
          <ac:cxnSpMkLst>
            <pc:docMk/>
            <pc:sldMk cId="1800696808" sldId="256"/>
            <ac:cxnSpMk id="60" creationId="{7F605CA8-F714-49F0-B4A0-7AD73C9F1C2B}"/>
          </ac:cxnSpMkLst>
        </pc:cxnChg>
        <pc:cxnChg chg="del mod">
          <ac:chgData name="Dirk Seidensticker" userId="b3beaa5512f8c8b6" providerId="LiveId" clId="{6EE41B9A-80F6-4535-95D8-EADD7A1E2568}" dt="2020-09-30T12:07:50.924" v="79" actId="478"/>
          <ac:cxnSpMkLst>
            <pc:docMk/>
            <pc:sldMk cId="1800696808" sldId="256"/>
            <ac:cxnSpMk id="62" creationId="{7E64D8E1-A2B8-4524-8D2B-C32D54904829}"/>
          </ac:cxnSpMkLst>
        </pc:cxnChg>
        <pc:cxnChg chg="add del mod">
          <ac:chgData name="Dirk Seidensticker" userId="b3beaa5512f8c8b6" providerId="LiveId" clId="{6EE41B9A-80F6-4535-95D8-EADD7A1E2568}" dt="2020-09-30T12:12:06.914" v="136" actId="478"/>
          <ac:cxnSpMkLst>
            <pc:docMk/>
            <pc:sldMk cId="1800696808" sldId="256"/>
            <ac:cxnSpMk id="63" creationId="{221865EE-3F00-4BFD-B364-7FA8B3CD2695}"/>
          </ac:cxnSpMkLst>
        </pc:cxnChg>
        <pc:cxnChg chg="del mod">
          <ac:chgData name="Dirk Seidensticker" userId="b3beaa5512f8c8b6" providerId="LiveId" clId="{6EE41B9A-80F6-4535-95D8-EADD7A1E2568}" dt="2020-09-30T12:07:49.581" v="77" actId="478"/>
          <ac:cxnSpMkLst>
            <pc:docMk/>
            <pc:sldMk cId="1800696808" sldId="256"/>
            <ac:cxnSpMk id="64" creationId="{09A4E6E1-2859-459E-82FD-D227A33E0501}"/>
          </ac:cxnSpMkLst>
        </pc:cxnChg>
        <pc:cxnChg chg="del mod">
          <ac:chgData name="Dirk Seidensticker" userId="b3beaa5512f8c8b6" providerId="LiveId" clId="{6EE41B9A-80F6-4535-95D8-EADD7A1E2568}" dt="2020-09-30T12:07:52.386" v="81" actId="478"/>
          <ac:cxnSpMkLst>
            <pc:docMk/>
            <pc:sldMk cId="1800696808" sldId="256"/>
            <ac:cxnSpMk id="66" creationId="{97329616-13F1-4974-BA1F-910B7E9E3317}"/>
          </ac:cxnSpMkLst>
        </pc:cxnChg>
        <pc:cxnChg chg="add del mod">
          <ac:chgData name="Dirk Seidensticker" userId="b3beaa5512f8c8b6" providerId="LiveId" clId="{6EE41B9A-80F6-4535-95D8-EADD7A1E2568}" dt="2020-09-30T12:13:40.829" v="153" actId="478"/>
          <ac:cxnSpMkLst>
            <pc:docMk/>
            <pc:sldMk cId="1800696808" sldId="256"/>
            <ac:cxnSpMk id="69" creationId="{D8C6F1E8-B960-4910-ABE3-F52AAD10CC9A}"/>
          </ac:cxnSpMkLst>
        </pc:cxnChg>
        <pc:cxnChg chg="add del mod">
          <ac:chgData name="Dirk Seidensticker" userId="b3beaa5512f8c8b6" providerId="LiveId" clId="{6EE41B9A-80F6-4535-95D8-EADD7A1E2568}" dt="2020-09-30T12:13:39.484" v="152" actId="478"/>
          <ac:cxnSpMkLst>
            <pc:docMk/>
            <pc:sldMk cId="1800696808" sldId="256"/>
            <ac:cxnSpMk id="72" creationId="{5BCB7249-B6A9-4AE8-A526-6AE34F8B7B47}"/>
          </ac:cxnSpMkLst>
        </pc:cxnChg>
        <pc:cxnChg chg="del mod">
          <ac:chgData name="Dirk Seidensticker" userId="b3beaa5512f8c8b6" providerId="LiveId" clId="{6EE41B9A-80F6-4535-95D8-EADD7A1E2568}" dt="2020-09-30T12:36:24.923" v="517" actId="478"/>
          <ac:cxnSpMkLst>
            <pc:docMk/>
            <pc:sldMk cId="1800696808" sldId="256"/>
            <ac:cxnSpMk id="74" creationId="{6157066E-E0F8-4007-90F0-B43383403693}"/>
          </ac:cxnSpMkLst>
        </pc:cxnChg>
        <pc:cxnChg chg="del mod">
          <ac:chgData name="Dirk Seidensticker" userId="b3beaa5512f8c8b6" providerId="LiveId" clId="{6EE41B9A-80F6-4535-95D8-EADD7A1E2568}" dt="2020-09-30T12:37:50.368" v="543" actId="478"/>
          <ac:cxnSpMkLst>
            <pc:docMk/>
            <pc:sldMk cId="1800696808" sldId="256"/>
            <ac:cxnSpMk id="76" creationId="{E201BFE0-F42D-4B5B-8342-DD996DA1247A}"/>
          </ac:cxnSpMkLst>
        </pc:cxnChg>
        <pc:cxnChg chg="del mod">
          <ac:chgData name="Dirk Seidensticker" userId="b3beaa5512f8c8b6" providerId="LiveId" clId="{6EE41B9A-80F6-4535-95D8-EADD7A1E2568}" dt="2020-09-30T12:26:54.302" v="280" actId="478"/>
          <ac:cxnSpMkLst>
            <pc:docMk/>
            <pc:sldMk cId="1800696808" sldId="256"/>
            <ac:cxnSpMk id="78" creationId="{B249EF5A-642F-4A8C-931C-5C6016823A83}"/>
          </ac:cxnSpMkLst>
        </pc:cxnChg>
        <pc:cxnChg chg="del mod">
          <ac:chgData name="Dirk Seidensticker" userId="b3beaa5512f8c8b6" providerId="LiveId" clId="{6EE41B9A-80F6-4535-95D8-EADD7A1E2568}" dt="2020-09-30T12:26:52.145" v="278" actId="478"/>
          <ac:cxnSpMkLst>
            <pc:docMk/>
            <pc:sldMk cId="1800696808" sldId="256"/>
            <ac:cxnSpMk id="80" creationId="{FBE46556-A167-4675-9230-92BD98FE1CC6}"/>
          </ac:cxnSpMkLst>
        </pc:cxnChg>
        <pc:cxnChg chg="add mod">
          <ac:chgData name="Dirk Seidensticker" userId="b3beaa5512f8c8b6" providerId="LiveId" clId="{6EE41B9A-80F6-4535-95D8-EADD7A1E2568}" dt="2020-09-30T12:33:37.476" v="451" actId="1038"/>
          <ac:cxnSpMkLst>
            <pc:docMk/>
            <pc:sldMk cId="1800696808" sldId="256"/>
            <ac:cxnSpMk id="81" creationId="{D959CEC5-BB35-458E-8E9E-2B25053BF96D}"/>
          </ac:cxnSpMkLst>
        </pc:cxnChg>
        <pc:cxnChg chg="del mod">
          <ac:chgData name="Dirk Seidensticker" userId="b3beaa5512f8c8b6" providerId="LiveId" clId="{6EE41B9A-80F6-4535-95D8-EADD7A1E2568}" dt="2020-09-30T12:26:53.121" v="279" actId="478"/>
          <ac:cxnSpMkLst>
            <pc:docMk/>
            <pc:sldMk cId="1800696808" sldId="256"/>
            <ac:cxnSpMk id="82" creationId="{AFF8FA30-2F93-4446-979F-82AC0934B572}"/>
          </ac:cxnSpMkLst>
        </pc:cxnChg>
        <pc:cxnChg chg="add mod">
          <ac:chgData name="Dirk Seidensticker" userId="b3beaa5512f8c8b6" providerId="LiveId" clId="{6EE41B9A-80F6-4535-95D8-EADD7A1E2568}" dt="2020-09-30T12:33:46.333" v="463" actId="1036"/>
          <ac:cxnSpMkLst>
            <pc:docMk/>
            <pc:sldMk cId="1800696808" sldId="256"/>
            <ac:cxnSpMk id="84" creationId="{8BB07554-DC38-41F7-99D9-B1340E042AC8}"/>
          </ac:cxnSpMkLst>
        </pc:cxnChg>
        <pc:cxnChg chg="add del">
          <ac:chgData name="Dirk Seidensticker" userId="b3beaa5512f8c8b6" providerId="LiveId" clId="{6EE41B9A-80F6-4535-95D8-EADD7A1E2568}" dt="2020-09-30T12:16:42.923" v="164" actId="478"/>
          <ac:cxnSpMkLst>
            <pc:docMk/>
            <pc:sldMk cId="1800696808" sldId="256"/>
            <ac:cxnSpMk id="86" creationId="{A240BCE7-9142-4744-AE24-5F2540832872}"/>
          </ac:cxnSpMkLst>
        </pc:cxnChg>
        <pc:cxnChg chg="add mod">
          <ac:chgData name="Dirk Seidensticker" userId="b3beaa5512f8c8b6" providerId="LiveId" clId="{6EE41B9A-80F6-4535-95D8-EADD7A1E2568}" dt="2020-09-30T12:25:21.350" v="270" actId="14100"/>
          <ac:cxnSpMkLst>
            <pc:docMk/>
            <pc:sldMk cId="1800696808" sldId="256"/>
            <ac:cxnSpMk id="90" creationId="{775E04AF-6061-4463-A67B-22B4F641E73C}"/>
          </ac:cxnSpMkLst>
        </pc:cxnChg>
        <pc:cxnChg chg="add mod">
          <ac:chgData name="Dirk Seidensticker" userId="b3beaa5512f8c8b6" providerId="LiveId" clId="{6EE41B9A-80F6-4535-95D8-EADD7A1E2568}" dt="2020-09-30T12:27:04.749" v="283" actId="1076"/>
          <ac:cxnSpMkLst>
            <pc:docMk/>
            <pc:sldMk cId="1800696808" sldId="256"/>
            <ac:cxnSpMk id="98" creationId="{83883670-2DB9-49B6-9B29-9C9ADA9D9747}"/>
          </ac:cxnSpMkLst>
        </pc:cxnChg>
        <pc:cxnChg chg="add del mod">
          <ac:chgData name="Dirk Seidensticker" userId="b3beaa5512f8c8b6" providerId="LiveId" clId="{6EE41B9A-80F6-4535-95D8-EADD7A1E2568}" dt="2020-09-30T12:19:40.567" v="198" actId="478"/>
          <ac:cxnSpMkLst>
            <pc:docMk/>
            <pc:sldMk cId="1800696808" sldId="256"/>
            <ac:cxnSpMk id="107" creationId="{04BFFE5D-ADEC-4FF4-9E8B-796EA8DD4E95}"/>
          </ac:cxnSpMkLst>
        </pc:cxnChg>
        <pc:cxnChg chg="add mod">
          <ac:chgData name="Dirk Seidensticker" userId="b3beaa5512f8c8b6" providerId="LiveId" clId="{6EE41B9A-80F6-4535-95D8-EADD7A1E2568}" dt="2020-09-30T12:25:17.670" v="268" actId="14100"/>
          <ac:cxnSpMkLst>
            <pc:docMk/>
            <pc:sldMk cId="1800696808" sldId="256"/>
            <ac:cxnSpMk id="111" creationId="{4AF4DC85-79CE-4048-8890-BC05F3705A9F}"/>
          </ac:cxnSpMkLst>
        </pc:cxnChg>
        <pc:cxnChg chg="add mod">
          <ac:chgData name="Dirk Seidensticker" userId="b3beaa5512f8c8b6" providerId="LiveId" clId="{6EE41B9A-80F6-4535-95D8-EADD7A1E2568}" dt="2020-09-30T12:27:37.412" v="326" actId="1076"/>
          <ac:cxnSpMkLst>
            <pc:docMk/>
            <pc:sldMk cId="1800696808" sldId="256"/>
            <ac:cxnSpMk id="115" creationId="{2D14CCAE-608E-4916-8A68-A10E326E870B}"/>
          </ac:cxnSpMkLst>
        </pc:cxnChg>
        <pc:cxnChg chg="add mod">
          <ac:chgData name="Dirk Seidensticker" userId="b3beaa5512f8c8b6" providerId="LiveId" clId="{6EE41B9A-80F6-4535-95D8-EADD7A1E2568}" dt="2020-09-30T12:27:37.412" v="326" actId="1076"/>
          <ac:cxnSpMkLst>
            <pc:docMk/>
            <pc:sldMk cId="1800696808" sldId="256"/>
            <ac:cxnSpMk id="117" creationId="{8C87AEE8-C8E4-4667-AC98-0585ECA9E1DD}"/>
          </ac:cxnSpMkLst>
        </pc:cxnChg>
        <pc:cxnChg chg="add mod">
          <ac:chgData name="Dirk Seidensticker" userId="b3beaa5512f8c8b6" providerId="LiveId" clId="{6EE41B9A-80F6-4535-95D8-EADD7A1E2568}" dt="2020-09-30T12:27:56.710" v="381" actId="14100"/>
          <ac:cxnSpMkLst>
            <pc:docMk/>
            <pc:sldMk cId="1800696808" sldId="256"/>
            <ac:cxnSpMk id="121" creationId="{89058313-DB9D-4DA1-8B65-2030890859ED}"/>
          </ac:cxnSpMkLst>
        </pc:cxnChg>
        <pc:cxnChg chg="add mod">
          <ac:chgData name="Dirk Seidensticker" userId="b3beaa5512f8c8b6" providerId="LiveId" clId="{6EE41B9A-80F6-4535-95D8-EADD7A1E2568}" dt="2020-09-30T12:27:53.088" v="380" actId="1037"/>
          <ac:cxnSpMkLst>
            <pc:docMk/>
            <pc:sldMk cId="1800696808" sldId="256"/>
            <ac:cxnSpMk id="123" creationId="{AB9F87BE-928E-4A60-A1A5-0EB8D097C488}"/>
          </ac:cxnSpMkLst>
        </pc:cxnChg>
        <pc:cxnChg chg="add del">
          <ac:chgData name="Dirk Seidensticker" userId="b3beaa5512f8c8b6" providerId="LiveId" clId="{6EE41B9A-80F6-4535-95D8-EADD7A1E2568}" dt="2020-09-30T12:20:46.514" v="213" actId="478"/>
          <ac:cxnSpMkLst>
            <pc:docMk/>
            <pc:sldMk cId="1800696808" sldId="256"/>
            <ac:cxnSpMk id="125" creationId="{40D7F378-A1E8-4EF3-A173-442E73BFF795}"/>
          </ac:cxnSpMkLst>
        </pc:cxnChg>
        <pc:cxnChg chg="add del mod">
          <ac:chgData name="Dirk Seidensticker" userId="b3beaa5512f8c8b6" providerId="LiveId" clId="{6EE41B9A-80F6-4535-95D8-EADD7A1E2568}" dt="2020-09-30T12:21:19.160" v="217" actId="478"/>
          <ac:cxnSpMkLst>
            <pc:docMk/>
            <pc:sldMk cId="1800696808" sldId="256"/>
            <ac:cxnSpMk id="130" creationId="{AF51B54B-91FC-48D9-A457-B5D757333E03}"/>
          </ac:cxnSpMkLst>
        </pc:cxnChg>
        <pc:cxnChg chg="add del mod">
          <ac:chgData name="Dirk Seidensticker" userId="b3beaa5512f8c8b6" providerId="LiveId" clId="{6EE41B9A-80F6-4535-95D8-EADD7A1E2568}" dt="2020-09-30T12:21:37.703" v="220" actId="478"/>
          <ac:cxnSpMkLst>
            <pc:docMk/>
            <pc:sldMk cId="1800696808" sldId="256"/>
            <ac:cxnSpMk id="136" creationId="{BE543BFB-C825-43CA-A6B6-20DE6FE14CCB}"/>
          </ac:cxnSpMkLst>
        </pc:cxnChg>
        <pc:cxnChg chg="add del">
          <ac:chgData name="Dirk Seidensticker" userId="b3beaa5512f8c8b6" providerId="LiveId" clId="{6EE41B9A-80F6-4535-95D8-EADD7A1E2568}" dt="2020-09-30T12:21:41.773" v="222" actId="478"/>
          <ac:cxnSpMkLst>
            <pc:docMk/>
            <pc:sldMk cId="1800696808" sldId="256"/>
            <ac:cxnSpMk id="138" creationId="{6114FBA1-5B55-4937-B419-A8E1D27785DF}"/>
          </ac:cxnSpMkLst>
        </pc:cxnChg>
        <pc:cxnChg chg="add del">
          <ac:chgData name="Dirk Seidensticker" userId="b3beaa5512f8c8b6" providerId="LiveId" clId="{6EE41B9A-80F6-4535-95D8-EADD7A1E2568}" dt="2020-09-30T12:21:46.049" v="224" actId="478"/>
          <ac:cxnSpMkLst>
            <pc:docMk/>
            <pc:sldMk cId="1800696808" sldId="256"/>
            <ac:cxnSpMk id="140" creationId="{91B6F007-EF94-44C3-96FC-ACCE1ABB1D01}"/>
          </ac:cxnSpMkLst>
        </pc:cxnChg>
        <pc:cxnChg chg="add del mod">
          <ac:chgData name="Dirk Seidensticker" userId="b3beaa5512f8c8b6" providerId="LiveId" clId="{6EE41B9A-80F6-4535-95D8-EADD7A1E2568}" dt="2020-09-30T12:22:04.461" v="226" actId="478"/>
          <ac:cxnSpMkLst>
            <pc:docMk/>
            <pc:sldMk cId="1800696808" sldId="256"/>
            <ac:cxnSpMk id="142" creationId="{AEA5674C-EF74-46BF-A5B0-3F4622ABB837}"/>
          </ac:cxnSpMkLst>
        </pc:cxnChg>
        <pc:cxnChg chg="add del mod">
          <ac:chgData name="Dirk Seidensticker" userId="b3beaa5512f8c8b6" providerId="LiveId" clId="{6EE41B9A-80F6-4535-95D8-EADD7A1E2568}" dt="2020-09-30T12:22:17.249" v="228" actId="478"/>
          <ac:cxnSpMkLst>
            <pc:docMk/>
            <pc:sldMk cId="1800696808" sldId="256"/>
            <ac:cxnSpMk id="144" creationId="{5AB0CC0E-E97B-4B92-BBD9-DAA3FB70713F}"/>
          </ac:cxnSpMkLst>
        </pc:cxnChg>
        <pc:cxnChg chg="add mod">
          <ac:chgData name="Dirk Seidensticker" userId="b3beaa5512f8c8b6" providerId="LiveId" clId="{6EE41B9A-80F6-4535-95D8-EADD7A1E2568}" dt="2020-09-30T12:28:10.774" v="383" actId="14100"/>
          <ac:cxnSpMkLst>
            <pc:docMk/>
            <pc:sldMk cId="1800696808" sldId="256"/>
            <ac:cxnSpMk id="149" creationId="{6452DA23-CABE-4EB1-80DD-2F40CACA4B56}"/>
          </ac:cxnSpMkLst>
        </pc:cxnChg>
        <pc:cxnChg chg="add del mod">
          <ac:chgData name="Dirk Seidensticker" userId="b3beaa5512f8c8b6" providerId="LiveId" clId="{6EE41B9A-80F6-4535-95D8-EADD7A1E2568}" dt="2020-09-30T12:39:47.523" v="589" actId="478"/>
          <ac:cxnSpMkLst>
            <pc:docMk/>
            <pc:sldMk cId="1800696808" sldId="256"/>
            <ac:cxnSpMk id="214" creationId="{5D49E075-26EB-4AD8-A295-A653EDA3BD50}"/>
          </ac:cxnSpMkLst>
        </pc:cxnChg>
        <pc:cxnChg chg="add del mod">
          <ac:chgData name="Dirk Seidensticker" userId="b3beaa5512f8c8b6" providerId="LiveId" clId="{6EE41B9A-80F6-4535-95D8-EADD7A1E2568}" dt="2020-09-30T12:28:58.568" v="395" actId="478"/>
          <ac:cxnSpMkLst>
            <pc:docMk/>
            <pc:sldMk cId="1800696808" sldId="256"/>
            <ac:cxnSpMk id="218" creationId="{7D555F4F-90D9-4EF0-8A96-87E4C80D1FD2}"/>
          </ac:cxnSpMkLst>
        </pc:cxnChg>
        <pc:cxnChg chg="add del mod">
          <ac:chgData name="Dirk Seidensticker" userId="b3beaa5512f8c8b6" providerId="LiveId" clId="{6EE41B9A-80F6-4535-95D8-EADD7A1E2568}" dt="2020-09-30T12:41:19.181" v="607" actId="478"/>
          <ac:cxnSpMkLst>
            <pc:docMk/>
            <pc:sldMk cId="1800696808" sldId="256"/>
            <ac:cxnSpMk id="220" creationId="{3AD60524-6B18-4E5E-A5E8-2B8EE26C55D2}"/>
          </ac:cxnSpMkLst>
        </pc:cxnChg>
        <pc:cxnChg chg="add del mod">
          <ac:chgData name="Dirk Seidensticker" userId="b3beaa5512f8c8b6" providerId="LiveId" clId="{6EE41B9A-80F6-4535-95D8-EADD7A1E2568}" dt="2020-09-30T12:41:20.582" v="609" actId="478"/>
          <ac:cxnSpMkLst>
            <pc:docMk/>
            <pc:sldMk cId="1800696808" sldId="256"/>
            <ac:cxnSpMk id="222" creationId="{45F01ECA-AFD9-478E-8DE1-503AD020CE20}"/>
          </ac:cxnSpMkLst>
        </pc:cxnChg>
        <pc:cxnChg chg="add del mod">
          <ac:chgData name="Dirk Seidensticker" userId="b3beaa5512f8c8b6" providerId="LiveId" clId="{6EE41B9A-80F6-4535-95D8-EADD7A1E2568}" dt="2020-09-30T12:41:19.862" v="608" actId="478"/>
          <ac:cxnSpMkLst>
            <pc:docMk/>
            <pc:sldMk cId="1800696808" sldId="256"/>
            <ac:cxnSpMk id="224" creationId="{B68E2B4C-4BCC-40FD-9187-402359C4328A}"/>
          </ac:cxnSpMkLst>
        </pc:cxnChg>
        <pc:cxnChg chg="add del mod">
          <ac:chgData name="Dirk Seidensticker" userId="b3beaa5512f8c8b6" providerId="LiveId" clId="{6EE41B9A-80F6-4535-95D8-EADD7A1E2568}" dt="2020-09-30T12:32:50.477" v="434" actId="478"/>
          <ac:cxnSpMkLst>
            <pc:docMk/>
            <pc:sldMk cId="1800696808" sldId="256"/>
            <ac:cxnSpMk id="228" creationId="{9B18D519-8ABF-41DF-8464-8A323E16324E}"/>
          </ac:cxnSpMkLst>
        </pc:cxnChg>
        <pc:cxnChg chg="add mod">
          <ac:chgData name="Dirk Seidensticker" userId="b3beaa5512f8c8b6" providerId="LiveId" clId="{6EE41B9A-80F6-4535-95D8-EADD7A1E2568}" dt="2020-09-30T12:34:38.071" v="488" actId="1582"/>
          <ac:cxnSpMkLst>
            <pc:docMk/>
            <pc:sldMk cId="1800696808" sldId="256"/>
            <ac:cxnSpMk id="240" creationId="{D5F321E0-056B-4547-9265-F9CDD950F8B9}"/>
          </ac:cxnSpMkLst>
        </pc:cxnChg>
        <pc:cxnChg chg="add mod">
          <ac:chgData name="Dirk Seidensticker" userId="b3beaa5512f8c8b6" providerId="LiveId" clId="{6EE41B9A-80F6-4535-95D8-EADD7A1E2568}" dt="2020-09-30T12:34:38.071" v="488" actId="1582"/>
          <ac:cxnSpMkLst>
            <pc:docMk/>
            <pc:sldMk cId="1800696808" sldId="256"/>
            <ac:cxnSpMk id="242" creationId="{EC74EB49-2442-4219-AB95-B378916D8AEB}"/>
          </ac:cxnSpMkLst>
        </pc:cxnChg>
        <pc:cxnChg chg="add mod">
          <ac:chgData name="Dirk Seidensticker" userId="b3beaa5512f8c8b6" providerId="LiveId" clId="{6EE41B9A-80F6-4535-95D8-EADD7A1E2568}" dt="2020-09-30T12:35:20.888" v="505" actId="1582"/>
          <ac:cxnSpMkLst>
            <pc:docMk/>
            <pc:sldMk cId="1800696808" sldId="256"/>
            <ac:cxnSpMk id="249" creationId="{D064B16B-837B-40DA-8A7E-D73A9021D8CD}"/>
          </ac:cxnSpMkLst>
        </pc:cxnChg>
        <pc:cxnChg chg="add mod">
          <ac:chgData name="Dirk Seidensticker" userId="b3beaa5512f8c8b6" providerId="LiveId" clId="{6EE41B9A-80F6-4535-95D8-EADD7A1E2568}" dt="2020-09-30T12:35:20.888" v="505" actId="1582"/>
          <ac:cxnSpMkLst>
            <pc:docMk/>
            <pc:sldMk cId="1800696808" sldId="256"/>
            <ac:cxnSpMk id="251" creationId="{2F327B90-5D76-45C2-90D8-D3981C953FA8}"/>
          </ac:cxnSpMkLst>
        </pc:cxnChg>
        <pc:cxnChg chg="add mod">
          <ac:chgData name="Dirk Seidensticker" userId="b3beaa5512f8c8b6" providerId="LiveId" clId="{6EE41B9A-80F6-4535-95D8-EADD7A1E2568}" dt="2020-09-30T12:40:00.194" v="593" actId="1076"/>
          <ac:cxnSpMkLst>
            <pc:docMk/>
            <pc:sldMk cId="1800696808" sldId="256"/>
            <ac:cxnSpMk id="258" creationId="{934082A5-C32F-4EA0-AF93-DBF83E87E45F}"/>
          </ac:cxnSpMkLst>
        </pc:cxnChg>
        <pc:cxnChg chg="add mod">
          <ac:chgData name="Dirk Seidensticker" userId="b3beaa5512f8c8b6" providerId="LiveId" clId="{6EE41B9A-80F6-4535-95D8-EADD7A1E2568}" dt="2020-09-30T12:36:54.596" v="530" actId="1035"/>
          <ac:cxnSpMkLst>
            <pc:docMk/>
            <pc:sldMk cId="1800696808" sldId="256"/>
            <ac:cxnSpMk id="260" creationId="{B1C7FB49-8F10-42B0-B4C6-30A89DDDD7BC}"/>
          </ac:cxnSpMkLst>
        </pc:cxnChg>
        <pc:cxnChg chg="add mod">
          <ac:chgData name="Dirk Seidensticker" userId="b3beaa5512f8c8b6" providerId="LiveId" clId="{6EE41B9A-80F6-4535-95D8-EADD7A1E2568}" dt="2020-09-30T12:44:05.695" v="699" actId="1582"/>
          <ac:cxnSpMkLst>
            <pc:docMk/>
            <pc:sldMk cId="1800696808" sldId="256"/>
            <ac:cxnSpMk id="268" creationId="{C985E670-92DC-484E-8BBE-DE4925BFB568}"/>
          </ac:cxnSpMkLst>
        </pc:cxnChg>
        <pc:cxnChg chg="add mod">
          <ac:chgData name="Dirk Seidensticker" userId="b3beaa5512f8c8b6" providerId="LiveId" clId="{6EE41B9A-80F6-4535-95D8-EADD7A1E2568}" dt="2020-09-30T12:44:05.695" v="699" actId="1582"/>
          <ac:cxnSpMkLst>
            <pc:docMk/>
            <pc:sldMk cId="1800696808" sldId="256"/>
            <ac:cxnSpMk id="270" creationId="{C70562BB-10EE-4924-A9F2-D4F22E667B7D}"/>
          </ac:cxnSpMkLst>
        </pc:cxnChg>
        <pc:cxnChg chg="add mod">
          <ac:chgData name="Dirk Seidensticker" userId="b3beaa5512f8c8b6" providerId="LiveId" clId="{6EE41B9A-80F6-4535-95D8-EADD7A1E2568}" dt="2020-09-30T12:43:50.360" v="695" actId="1582"/>
          <ac:cxnSpMkLst>
            <pc:docMk/>
            <pc:sldMk cId="1800696808" sldId="256"/>
            <ac:cxnSpMk id="281" creationId="{22A314BA-3722-4262-84C5-4145F69FE609}"/>
          </ac:cxnSpMkLst>
        </pc:cxnChg>
        <pc:cxnChg chg="add del mod">
          <ac:chgData name="Dirk Seidensticker" userId="b3beaa5512f8c8b6" providerId="LiveId" clId="{6EE41B9A-80F6-4535-95D8-EADD7A1E2568}" dt="2020-09-30T12:42:03.057" v="668" actId="478"/>
          <ac:cxnSpMkLst>
            <pc:docMk/>
            <pc:sldMk cId="1800696808" sldId="256"/>
            <ac:cxnSpMk id="283" creationId="{0DB33B62-B862-488F-88CC-76E1ADE5D5A4}"/>
          </ac:cxnSpMkLst>
        </pc:cxnChg>
        <pc:cxnChg chg="add del mod">
          <ac:chgData name="Dirk Seidensticker" userId="b3beaa5512f8c8b6" providerId="LiveId" clId="{6EE41B9A-80F6-4535-95D8-EADD7A1E2568}" dt="2020-09-30T12:42:08.289" v="670" actId="478"/>
          <ac:cxnSpMkLst>
            <pc:docMk/>
            <pc:sldMk cId="1800696808" sldId="256"/>
            <ac:cxnSpMk id="293" creationId="{96450675-495A-4E59-8EFF-F3FC4DCFA53A}"/>
          </ac:cxnSpMkLst>
        </pc:cxnChg>
        <pc:cxnChg chg="add del mod">
          <ac:chgData name="Dirk Seidensticker" userId="b3beaa5512f8c8b6" providerId="LiveId" clId="{6EE41B9A-80F6-4535-95D8-EADD7A1E2568}" dt="2020-09-30T12:42:49.103" v="682" actId="478"/>
          <ac:cxnSpMkLst>
            <pc:docMk/>
            <pc:sldMk cId="1800696808" sldId="256"/>
            <ac:cxnSpMk id="295" creationId="{798EA42F-CB4E-4A13-B867-8B04DDF1A72D}"/>
          </ac:cxnSpMkLst>
        </pc:cxnChg>
        <pc:cxnChg chg="add mod">
          <ac:chgData name="Dirk Seidensticker" userId="b3beaa5512f8c8b6" providerId="LiveId" clId="{6EE41B9A-80F6-4535-95D8-EADD7A1E2568}" dt="2020-09-30T12:43:50.360" v="695" actId="1582"/>
          <ac:cxnSpMkLst>
            <pc:docMk/>
            <pc:sldMk cId="1800696808" sldId="256"/>
            <ac:cxnSpMk id="300" creationId="{EFC5697C-5FBF-4664-8208-FCED3018591A}"/>
          </ac:cxnSpMkLst>
        </pc:cxnChg>
        <pc:cxnChg chg="add del mod">
          <ac:chgData name="Dirk Seidensticker" userId="b3beaa5512f8c8b6" providerId="LiveId" clId="{6EE41B9A-80F6-4535-95D8-EADD7A1E2568}" dt="2020-09-30T12:42:59.309" v="685" actId="478"/>
          <ac:cxnSpMkLst>
            <pc:docMk/>
            <pc:sldMk cId="1800696808" sldId="256"/>
            <ac:cxnSpMk id="302" creationId="{66796937-0F03-45D7-9FAB-B1E72F510520}"/>
          </ac:cxnSpMkLst>
        </pc:cxnChg>
        <pc:cxnChg chg="add mod">
          <ac:chgData name="Dirk Seidensticker" userId="b3beaa5512f8c8b6" providerId="LiveId" clId="{6EE41B9A-80F6-4535-95D8-EADD7A1E2568}" dt="2020-09-30T12:43:50.360" v="695" actId="1582"/>
          <ac:cxnSpMkLst>
            <pc:docMk/>
            <pc:sldMk cId="1800696808" sldId="256"/>
            <ac:cxnSpMk id="304" creationId="{422CD1EB-FEF3-4257-8FA0-5A2B7EEEC810}"/>
          </ac:cxnSpMkLst>
        </pc:cxnChg>
        <pc:cxnChg chg="add mod">
          <ac:chgData name="Dirk Seidensticker" userId="b3beaa5512f8c8b6" providerId="LiveId" clId="{6EE41B9A-80F6-4535-95D8-EADD7A1E2568}" dt="2020-09-30T12:44:27.511" v="701" actId="14100"/>
          <ac:cxnSpMkLst>
            <pc:docMk/>
            <pc:sldMk cId="1800696808" sldId="256"/>
            <ac:cxnSpMk id="306" creationId="{CF0E91B5-B9E7-4C37-ADFE-0A437C7C8E45}"/>
          </ac:cxnSpMkLst>
        </pc:cxnChg>
        <pc:cxnChg chg="add mod">
          <ac:chgData name="Dirk Seidensticker" userId="b3beaa5512f8c8b6" providerId="LiveId" clId="{6EE41B9A-80F6-4535-95D8-EADD7A1E2568}" dt="2020-09-30T12:44:25.186" v="700" actId="14100"/>
          <ac:cxnSpMkLst>
            <pc:docMk/>
            <pc:sldMk cId="1800696808" sldId="256"/>
            <ac:cxnSpMk id="308" creationId="{915DCEAF-49B6-434B-A3EE-6ED2897EABD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3C153-54FA-479E-B181-EA303C14A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554AB0-B91C-4A40-BD52-4C6AA773D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08DEF3-7AEF-4D48-823E-3CF7B6BD2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A20B-B4D9-4941-BE11-D359BD66F420}" type="datetimeFigureOut">
              <a:rPr lang="de-DE" smtClean="0"/>
              <a:t>01.10.2020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DE31E2-5EDE-4313-91F9-80B0DD3E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F84033-57B2-4EB3-9437-FAF99356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E6D3-0764-4E25-BFA5-18074B193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12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C8CC3-BBC6-4289-9DA5-E035ACF1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978A42-D17A-4560-99B5-4B230400C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EFD540-5EF1-4FB5-8BB2-86A81038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A20B-B4D9-4941-BE11-D359BD66F420}" type="datetimeFigureOut">
              <a:rPr lang="de-DE" smtClean="0"/>
              <a:t>01.10.2020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616BBE-348B-48F9-8582-67F12C5D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2102A5-F799-4C64-8383-C63AA3CE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E6D3-0764-4E25-BFA5-18074B193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49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102E4A-2348-4296-A897-F3C9151C7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A0C701-BE24-4C2F-B974-B26EA0211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C0179C-AA94-4B95-8BCE-C250574E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A20B-B4D9-4941-BE11-D359BD66F420}" type="datetimeFigureOut">
              <a:rPr lang="de-DE" smtClean="0"/>
              <a:t>01.10.2020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0921EA-8A52-452B-AFC0-0ABF6909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D49583-1EF4-4D11-8F98-787FC6C99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E6D3-0764-4E25-BFA5-18074B193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94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5076E-7975-4A3D-9581-0481749A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BB9471-8349-4139-A72E-749C488B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AC6CFC-E550-4E57-B04A-E1F02A7F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A20B-B4D9-4941-BE11-D359BD66F420}" type="datetimeFigureOut">
              <a:rPr lang="de-DE" smtClean="0"/>
              <a:t>01.10.2020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108791-30CE-4103-9C27-9E3BCD5A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A3A9B4-7E8C-47DC-91A9-D8DDC632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E6D3-0764-4E25-BFA5-18074B193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70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93E51-ED12-42F5-9B41-2101E3C44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6C8BC3-B9C0-49CF-8E64-9790D0A34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1AD456-F5C2-4251-A24C-6D0EE52E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A20B-B4D9-4941-BE11-D359BD66F420}" type="datetimeFigureOut">
              <a:rPr lang="de-DE" smtClean="0"/>
              <a:t>01.10.2020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E4558B-93BC-41D2-B3DB-B04B60AC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D70513-FF51-448F-839E-834CD246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E6D3-0764-4E25-BFA5-18074B193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58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1E86B-B328-4D3C-A465-3B3D93F7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E44F3D-2AC0-45BE-A93B-F159EFC4F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3E27E7-9F55-4B7F-BDBA-E6CA7C125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F2B76C-7D77-419E-AD01-0782B428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A20B-B4D9-4941-BE11-D359BD66F420}" type="datetimeFigureOut">
              <a:rPr lang="de-DE" smtClean="0"/>
              <a:t>01.10.2020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0EE93E-1B1F-48DC-8881-FD06CB65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A0661D-189C-4165-A550-1120D103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E6D3-0764-4E25-BFA5-18074B193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7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70358-DC88-4CE9-AA61-D50FF1D21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423158-7EAD-4318-9E56-07C836ACB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FC663C-A725-4DF0-BDBB-952699B03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474CCC9-ABCE-4586-A46E-7F1F0B64E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167D159-4CED-4406-901D-F1E1187BC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9ECB4A-1E75-4BAE-81B7-E7422FC1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A20B-B4D9-4941-BE11-D359BD66F420}" type="datetimeFigureOut">
              <a:rPr lang="de-DE" smtClean="0"/>
              <a:t>01.10.2020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36C819-33B2-4F96-8B59-85519A9D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D91590-FE35-41C5-A1C7-E2D30C4E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E6D3-0764-4E25-BFA5-18074B193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31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20EEDD-3ECE-4F93-B64C-8C4E16CA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FD2AC9-3961-4A7B-AA38-780ADE2B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A20B-B4D9-4941-BE11-D359BD66F420}" type="datetimeFigureOut">
              <a:rPr lang="de-DE" smtClean="0"/>
              <a:t>01.10.2020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ADD523-C233-4A2F-BC3E-02AD6526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AACCF3-F504-4BBD-9A06-39EC75CD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E6D3-0764-4E25-BFA5-18074B193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43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36C3DCB-E160-4347-8B12-6C2873C8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A20B-B4D9-4941-BE11-D359BD66F420}" type="datetimeFigureOut">
              <a:rPr lang="de-DE" smtClean="0"/>
              <a:t>01.10.2020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758A26-3E15-4B96-B4F0-E5E32311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F23CDE-E3AC-4400-B40F-6DA805C3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E6D3-0764-4E25-BFA5-18074B193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07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DF5BE-0902-460E-9B3F-9BCACA056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D6EEB5-5544-4072-9100-6917529C8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D2ACF6-B582-4AAA-86B9-A7C05917A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F6E22E-E98D-4198-BBD9-A799C7448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A20B-B4D9-4941-BE11-D359BD66F420}" type="datetimeFigureOut">
              <a:rPr lang="de-DE" smtClean="0"/>
              <a:t>01.10.2020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4C9501-D86C-46C8-992F-AD66519A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968089-CEB1-4387-9103-B87873D4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E6D3-0764-4E25-BFA5-18074B193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28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7D925-0117-4592-9922-984E6D570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E39FC96-FBFC-477B-BCA4-60728A3A1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F7EA8A-1F60-4B3D-B7E2-2694FC98F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55E319-7A1B-41B8-88A1-3430CE8F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A20B-B4D9-4941-BE11-D359BD66F420}" type="datetimeFigureOut">
              <a:rPr lang="de-DE" smtClean="0"/>
              <a:t>01.10.2020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272DA7-C0BF-43BA-89B6-636A614B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D9204E-954F-472D-A06D-3CFE3613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E6D3-0764-4E25-BFA5-18074B193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86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3CBD9F-96E9-4716-ADE8-BC38C500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264F06-3D82-40AA-B028-1D384CEFD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196242-20B6-421E-A38B-FBFE8B79D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3A20B-B4D9-4941-BE11-D359BD66F420}" type="datetimeFigureOut">
              <a:rPr lang="de-DE" smtClean="0"/>
              <a:t>01.10.2020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503991-4BFA-4535-8C9A-5694D788E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77BAD1-4FA2-4A3D-8F41-E51B92907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6E6D3-0764-4E25-BFA5-18074B193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22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DBC19BF-07DE-4BBF-85EF-3D2CED8EA52A}"/>
              </a:ext>
            </a:extLst>
          </p:cNvPr>
          <p:cNvSpPr/>
          <p:nvPr/>
        </p:nvSpPr>
        <p:spPr>
          <a:xfrm>
            <a:off x="40809" y="3210219"/>
            <a:ext cx="1402915" cy="488515"/>
          </a:xfrm>
          <a:prstGeom prst="roundRect">
            <a:avLst/>
          </a:prstGeom>
          <a:solidFill>
            <a:srgbClr val="B3C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KLC/</a:t>
            </a:r>
            <a:r>
              <a:rPr lang="de-DE" sz="12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Kikongoid</a:t>
            </a:r>
            <a:endParaRPr lang="de-DE" sz="1200" b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75E8482B-F7E6-478D-ABC2-A7D576F251B4}"/>
              </a:ext>
            </a:extLst>
          </p:cNvPr>
          <p:cNvSpPr/>
          <p:nvPr/>
        </p:nvSpPr>
        <p:spPr>
          <a:xfrm>
            <a:off x="40809" y="5955456"/>
            <a:ext cx="1402915" cy="488515"/>
          </a:xfrm>
          <a:prstGeom prst="roundRect">
            <a:avLst/>
          </a:prstGeom>
          <a:solidFill>
            <a:srgbClr val="96B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KLC/Central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34F0938-8A36-4221-B0D5-489B478C2FEB}"/>
              </a:ext>
            </a:extLst>
          </p:cNvPr>
          <p:cNvSpPr/>
          <p:nvPr/>
        </p:nvSpPr>
        <p:spPr>
          <a:xfrm>
            <a:off x="1133114" y="3829575"/>
            <a:ext cx="1402915" cy="488515"/>
          </a:xfrm>
          <a:prstGeom prst="roundRect">
            <a:avLst/>
          </a:prstGeom>
          <a:solidFill>
            <a:srgbClr val="7C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KLC/</a:t>
            </a:r>
            <a:r>
              <a:rPr lang="de-D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North</a:t>
            </a:r>
            <a:endParaRPr lang="de-DE" sz="1200" b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2F5EFEE3-0320-4C8D-BD78-5283D616E345}"/>
              </a:ext>
            </a:extLst>
          </p:cNvPr>
          <p:cNvSpPr/>
          <p:nvPr/>
        </p:nvSpPr>
        <p:spPr>
          <a:xfrm>
            <a:off x="1999917" y="5014930"/>
            <a:ext cx="1402915" cy="488515"/>
          </a:xfrm>
          <a:prstGeom prst="roundRect">
            <a:avLst/>
          </a:prstGeom>
          <a:solidFill>
            <a:srgbClr val="51A2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KLC/</a:t>
            </a:r>
            <a:r>
              <a:rPr lang="de-D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  <a:endParaRPr lang="de-DE" sz="1200" b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106FB078-C5DE-4ECB-804E-821CFE5D3A7F}"/>
              </a:ext>
            </a:extLst>
          </p:cNvPr>
          <p:cNvSpPr/>
          <p:nvPr/>
        </p:nvSpPr>
        <p:spPr>
          <a:xfrm>
            <a:off x="3502052" y="5014930"/>
            <a:ext cx="1402915" cy="488515"/>
          </a:xfrm>
          <a:prstGeom prst="roundRect">
            <a:avLst/>
          </a:prstGeom>
          <a:solidFill>
            <a:srgbClr val="368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KLC/</a:t>
            </a:r>
            <a:r>
              <a:rPr lang="de-D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South</a:t>
            </a:r>
            <a:endParaRPr lang="de-DE" sz="1200" b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9599D796-44AC-4157-BEA0-043A55B100CD}"/>
              </a:ext>
            </a:extLst>
          </p:cNvPr>
          <p:cNvSpPr/>
          <p:nvPr/>
        </p:nvSpPr>
        <p:spPr>
          <a:xfrm>
            <a:off x="6428287" y="4446014"/>
            <a:ext cx="1402915" cy="488515"/>
          </a:xfrm>
          <a:prstGeom prst="roundRect">
            <a:avLst/>
          </a:prstGeom>
          <a:solidFill>
            <a:srgbClr val="2F6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KLC/</a:t>
            </a:r>
            <a:r>
              <a:rPr lang="de-D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West (B40)</a:t>
            </a:r>
            <a:endParaRPr lang="de-DE" sz="1200" b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267FC707-2155-4856-B8DD-2B8144A50825}"/>
              </a:ext>
            </a:extLst>
          </p:cNvPr>
          <p:cNvSpPr/>
          <p:nvPr/>
        </p:nvSpPr>
        <p:spPr>
          <a:xfrm>
            <a:off x="4950125" y="4448503"/>
            <a:ext cx="1402915" cy="488515"/>
          </a:xfrm>
          <a:prstGeom prst="roundRect">
            <a:avLst/>
          </a:prstGeom>
          <a:solidFill>
            <a:srgbClr val="004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KLC/</a:t>
            </a:r>
            <a:r>
              <a:rPr lang="de-D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West (H10)</a:t>
            </a:r>
            <a:endParaRPr lang="de-DE" sz="1200" b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460A1880-B74B-4F5F-8B98-6BFF5FAB524A}"/>
              </a:ext>
            </a:extLst>
          </p:cNvPr>
          <p:cNvSpPr/>
          <p:nvPr/>
        </p:nvSpPr>
        <p:spPr>
          <a:xfrm>
            <a:off x="8738262" y="4446014"/>
            <a:ext cx="1402915" cy="488515"/>
          </a:xfrm>
          <a:prstGeom prst="roundRect">
            <a:avLst/>
          </a:prstGeom>
          <a:solidFill>
            <a:srgbClr val="854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Nzebi</a:t>
            </a:r>
            <a:r>
              <a:rPr lang="de-DE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-Teke West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4744FBC7-A015-44D7-94EE-FD7E96ADA400}"/>
              </a:ext>
            </a:extLst>
          </p:cNvPr>
          <p:cNvSpPr/>
          <p:nvPr/>
        </p:nvSpPr>
        <p:spPr>
          <a:xfrm>
            <a:off x="10216425" y="4446013"/>
            <a:ext cx="1402915" cy="488515"/>
          </a:xfrm>
          <a:prstGeom prst="roundRect">
            <a:avLst/>
          </a:prstGeom>
          <a:solidFill>
            <a:srgbClr val="8C2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Mbete</a:t>
            </a:r>
            <a:endParaRPr lang="de-DE" sz="1200" b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D6403B87-A15A-4E38-9847-696EB47D1183}"/>
              </a:ext>
            </a:extLst>
          </p:cNvPr>
          <p:cNvSpPr/>
          <p:nvPr/>
        </p:nvSpPr>
        <p:spPr>
          <a:xfrm>
            <a:off x="9118308" y="2593780"/>
            <a:ext cx="1402915" cy="488515"/>
          </a:xfrm>
          <a:prstGeom prst="roundRect">
            <a:avLst/>
          </a:prstGeom>
          <a:solidFill>
            <a:srgbClr val="C46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Kasai-Ngounie Extended</a:t>
            </a:r>
            <a:endParaRPr lang="de-DE" sz="1200" b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38DE41A1-12EE-47F9-8BDB-9BEE4CAE828D}"/>
              </a:ext>
            </a:extLst>
          </p:cNvPr>
          <p:cNvSpPr/>
          <p:nvPr/>
        </p:nvSpPr>
        <p:spPr>
          <a:xfrm>
            <a:off x="9789782" y="3214108"/>
            <a:ext cx="1402915" cy="488515"/>
          </a:xfrm>
          <a:prstGeom prst="roundRect">
            <a:avLst/>
          </a:prstGeom>
          <a:solidFill>
            <a:srgbClr val="F2B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Kasai-</a:t>
            </a:r>
            <a:r>
              <a:rPr lang="de-DE" sz="12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Ngounie</a:t>
            </a:r>
            <a:endParaRPr lang="de-DE" sz="1200" b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E36CCD9B-D91F-4FA4-A684-83DCA5D59C75}"/>
              </a:ext>
            </a:extLst>
          </p:cNvPr>
          <p:cNvSpPr/>
          <p:nvPr/>
        </p:nvSpPr>
        <p:spPr>
          <a:xfrm>
            <a:off x="10711725" y="3829574"/>
            <a:ext cx="1402915" cy="488515"/>
          </a:xfrm>
          <a:prstGeom prst="roundRect">
            <a:avLst/>
          </a:prstGeom>
          <a:solidFill>
            <a:srgbClr val="D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</a:t>
            </a:r>
            <a:r>
              <a:rPr lang="de-DE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-Kasai North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D7A74393-E795-4452-9A40-08E9BAE639A6}"/>
              </a:ext>
            </a:extLst>
          </p:cNvPr>
          <p:cNvSpPr/>
          <p:nvPr/>
        </p:nvSpPr>
        <p:spPr>
          <a:xfrm>
            <a:off x="8096651" y="1973452"/>
            <a:ext cx="1402915" cy="488515"/>
          </a:xfrm>
          <a:prstGeom prst="roundRect">
            <a:avLst/>
          </a:prstGeom>
          <a:solidFill>
            <a:srgbClr val="EDA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Kwilu-Ngounie</a:t>
            </a:r>
            <a:endParaRPr lang="de-DE" sz="1200" b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53A5C03D-E985-4E9F-A6A1-FB2929125721}"/>
              </a:ext>
            </a:extLst>
          </p:cNvPr>
          <p:cNvSpPr/>
          <p:nvPr/>
        </p:nvSpPr>
        <p:spPr>
          <a:xfrm>
            <a:off x="3142071" y="1349126"/>
            <a:ext cx="1402915" cy="488515"/>
          </a:xfrm>
          <a:prstGeom prst="roundRect">
            <a:avLst/>
          </a:prstGeom>
          <a:solidFill>
            <a:srgbClr val="D3D3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Kamtsha-Kwilu</a:t>
            </a:r>
            <a:endParaRPr lang="de-DE" sz="1200" b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582BEE4B-10B3-407C-97F5-FAFDCB4613DB}"/>
              </a:ext>
            </a:extLst>
          </p:cNvPr>
          <p:cNvSpPr/>
          <p:nvPr/>
        </p:nvSpPr>
        <p:spPr>
          <a:xfrm>
            <a:off x="3142071" y="1971453"/>
            <a:ext cx="1402915" cy="488515"/>
          </a:xfrm>
          <a:prstGeom prst="roundRect">
            <a:avLst/>
          </a:prstGeom>
          <a:solidFill>
            <a:srgbClr val="9BC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KLC Extended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4A34C34E-5C47-4909-849B-78308F5B5DB7}"/>
              </a:ext>
            </a:extLst>
          </p:cNvPr>
          <p:cNvSpPr/>
          <p:nvPr/>
        </p:nvSpPr>
        <p:spPr>
          <a:xfrm>
            <a:off x="5726829" y="32949"/>
            <a:ext cx="1402915" cy="488515"/>
          </a:xfrm>
          <a:prstGeom prst="roundRect">
            <a:avLst/>
          </a:prstGeom>
          <a:solidFill>
            <a:srgbClr val="BA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West-</a:t>
            </a:r>
            <a:r>
              <a:rPr lang="de-DE" sz="12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Coastal</a:t>
            </a:r>
            <a:r>
              <a:rPr lang="de-DE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Bantu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03712726-9E61-4684-8BA7-50E0CBA2EEEE}"/>
              </a:ext>
            </a:extLst>
          </p:cNvPr>
          <p:cNvSpPr/>
          <p:nvPr/>
        </p:nvSpPr>
        <p:spPr>
          <a:xfrm>
            <a:off x="4496675" y="726799"/>
            <a:ext cx="1402915" cy="4885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Loange</a:t>
            </a:r>
            <a:r>
              <a:rPr lang="de-DE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-Atlantic</a:t>
            </a:r>
            <a:endParaRPr lang="de-DE" sz="12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213CBF39-CAF6-4845-AB0D-C43844CF6AB9}"/>
              </a:ext>
            </a:extLst>
          </p:cNvPr>
          <p:cNvSpPr/>
          <p:nvPr/>
        </p:nvSpPr>
        <p:spPr>
          <a:xfrm>
            <a:off x="5934473" y="1354555"/>
            <a:ext cx="1402915" cy="4885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Kwilu</a:t>
            </a:r>
            <a:r>
              <a:rPr lang="de-DE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-Atlantic</a:t>
            </a:r>
            <a:endParaRPr lang="de-DE" sz="12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3A6F11BB-2B3A-4125-A4ED-808B38FE6503}"/>
              </a:ext>
            </a:extLst>
          </p:cNvPr>
          <p:cNvCxnSpPr>
            <a:stCxn id="38" idx="2"/>
            <a:endCxn id="32" idx="0"/>
          </p:cNvCxnSpPr>
          <p:nvPr/>
        </p:nvCxnSpPr>
        <p:spPr>
          <a:xfrm rot="5400000">
            <a:off x="4453925" y="604918"/>
            <a:ext cx="133812" cy="135460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1BBE10FA-5E4C-4B65-AA02-D7A296918F5F}"/>
              </a:ext>
            </a:extLst>
          </p:cNvPr>
          <p:cNvCxnSpPr>
            <a:stCxn id="38" idx="2"/>
            <a:endCxn id="42" idx="0"/>
          </p:cNvCxnSpPr>
          <p:nvPr/>
        </p:nvCxnSpPr>
        <p:spPr>
          <a:xfrm rot="16200000" flipH="1">
            <a:off x="5847412" y="566035"/>
            <a:ext cx="139241" cy="143779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DF89975A-32F4-4CB4-A67B-8C587EFE8039}"/>
              </a:ext>
            </a:extLst>
          </p:cNvPr>
          <p:cNvCxnSpPr>
            <a:stCxn id="42" idx="2"/>
            <a:endCxn id="34" idx="0"/>
          </p:cNvCxnSpPr>
          <p:nvPr/>
        </p:nvCxnSpPr>
        <p:spPr>
          <a:xfrm rot="5400000">
            <a:off x="5175539" y="511060"/>
            <a:ext cx="128383" cy="279240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982357D9-C776-4BF7-B3CD-B59E50A5B55A}"/>
              </a:ext>
            </a:extLst>
          </p:cNvPr>
          <p:cNvCxnSpPr>
            <a:cxnSpLocks/>
            <a:stCxn id="42" idx="2"/>
            <a:endCxn id="30" idx="0"/>
          </p:cNvCxnSpPr>
          <p:nvPr/>
        </p:nvCxnSpPr>
        <p:spPr>
          <a:xfrm rot="16200000" flipH="1">
            <a:off x="7651829" y="827172"/>
            <a:ext cx="130382" cy="216217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E1683408-80E3-43F5-BA06-363F1C12B426}"/>
              </a:ext>
            </a:extLst>
          </p:cNvPr>
          <p:cNvSpPr/>
          <p:nvPr/>
        </p:nvSpPr>
        <p:spPr>
          <a:xfrm>
            <a:off x="2639767" y="2593780"/>
            <a:ext cx="1402915" cy="4885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KLC</a:t>
            </a: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7B731044-5BC9-4512-8FA3-9CDFA79550CA}"/>
              </a:ext>
            </a:extLst>
          </p:cNvPr>
          <p:cNvSpPr/>
          <p:nvPr/>
        </p:nvSpPr>
        <p:spPr>
          <a:xfrm>
            <a:off x="3341116" y="3130201"/>
            <a:ext cx="0" cy="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Verbinder: gewinkelt 80">
            <a:extLst>
              <a:ext uri="{FF2B5EF4-FFF2-40B4-BE49-F238E27FC236}">
                <a16:creationId xmlns:a16="http://schemas.microsoft.com/office/drawing/2014/main" id="{D959CEC5-BB35-458E-8E9E-2B25053BF96D}"/>
              </a:ext>
            </a:extLst>
          </p:cNvPr>
          <p:cNvCxnSpPr>
            <a:cxnSpLocks/>
            <a:stCxn id="77" idx="6"/>
            <a:endCxn id="29" idx="2"/>
          </p:cNvCxnSpPr>
          <p:nvPr/>
        </p:nvCxnSpPr>
        <p:spPr>
          <a:xfrm flipV="1">
            <a:off x="3341117" y="3082295"/>
            <a:ext cx="108" cy="47907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8BB07554-DC38-41F7-99D9-B1340E042AC8}"/>
              </a:ext>
            </a:extLst>
          </p:cNvPr>
          <p:cNvCxnSpPr>
            <a:cxnSpLocks/>
            <a:stCxn id="77" idx="2"/>
            <a:endCxn id="4" idx="0"/>
          </p:cNvCxnSpPr>
          <p:nvPr/>
        </p:nvCxnSpPr>
        <p:spPr>
          <a:xfrm rot="10800000" flipV="1">
            <a:off x="742268" y="3130201"/>
            <a:ext cx="2598849" cy="80017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llipse 87">
            <a:extLst>
              <a:ext uri="{FF2B5EF4-FFF2-40B4-BE49-F238E27FC236}">
                <a16:creationId xmlns:a16="http://schemas.microsoft.com/office/drawing/2014/main" id="{F874510D-4B4E-4B56-ADCF-CA2525E7D4FF}"/>
              </a:ext>
            </a:extLst>
          </p:cNvPr>
          <p:cNvSpPr/>
          <p:nvPr/>
        </p:nvSpPr>
        <p:spPr>
          <a:xfrm>
            <a:off x="3341658" y="3411000"/>
            <a:ext cx="0" cy="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Verbinder: gewinkelt 89">
            <a:extLst>
              <a:ext uri="{FF2B5EF4-FFF2-40B4-BE49-F238E27FC236}">
                <a16:creationId xmlns:a16="http://schemas.microsoft.com/office/drawing/2014/main" id="{775E04AF-6061-4463-A67B-22B4F641E73C}"/>
              </a:ext>
            </a:extLst>
          </p:cNvPr>
          <p:cNvCxnSpPr>
            <a:cxnSpLocks/>
            <a:stCxn id="77" idx="4"/>
            <a:endCxn id="88" idx="0"/>
          </p:cNvCxnSpPr>
          <p:nvPr/>
        </p:nvCxnSpPr>
        <p:spPr>
          <a:xfrm rot="16200000" flipH="1">
            <a:off x="3200989" y="3270330"/>
            <a:ext cx="280798" cy="54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Verbinder: gewinkelt 97">
            <a:extLst>
              <a:ext uri="{FF2B5EF4-FFF2-40B4-BE49-F238E27FC236}">
                <a16:creationId xmlns:a16="http://schemas.microsoft.com/office/drawing/2014/main" id="{83883670-2DB9-49B6-9B29-9C9ADA9D9747}"/>
              </a:ext>
            </a:extLst>
          </p:cNvPr>
          <p:cNvCxnSpPr>
            <a:cxnSpLocks/>
            <a:stCxn id="88" idx="2"/>
            <a:endCxn id="8" idx="0"/>
          </p:cNvCxnSpPr>
          <p:nvPr/>
        </p:nvCxnSpPr>
        <p:spPr>
          <a:xfrm rot="10800000" flipV="1">
            <a:off x="1834572" y="3411001"/>
            <a:ext cx="1507086" cy="41857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Ellipse 108">
            <a:extLst>
              <a:ext uri="{FF2B5EF4-FFF2-40B4-BE49-F238E27FC236}">
                <a16:creationId xmlns:a16="http://schemas.microsoft.com/office/drawing/2014/main" id="{5DEB404B-C591-4CAF-B9C3-F676014D06D9}"/>
              </a:ext>
            </a:extLst>
          </p:cNvPr>
          <p:cNvSpPr/>
          <p:nvPr/>
        </p:nvSpPr>
        <p:spPr>
          <a:xfrm>
            <a:off x="5044257" y="4037832"/>
            <a:ext cx="0" cy="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4AF4DC85-79CE-4048-8890-BC05F3705A9F}"/>
              </a:ext>
            </a:extLst>
          </p:cNvPr>
          <p:cNvCxnSpPr>
            <a:cxnSpLocks/>
            <a:stCxn id="88" idx="6"/>
            <a:endCxn id="109" idx="0"/>
          </p:cNvCxnSpPr>
          <p:nvPr/>
        </p:nvCxnSpPr>
        <p:spPr>
          <a:xfrm>
            <a:off x="3341659" y="3411001"/>
            <a:ext cx="1702599" cy="62683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Verbinder: gewinkelt 114">
            <a:extLst>
              <a:ext uri="{FF2B5EF4-FFF2-40B4-BE49-F238E27FC236}">
                <a16:creationId xmlns:a16="http://schemas.microsoft.com/office/drawing/2014/main" id="{2D14CCAE-608E-4916-8A68-A10E326E870B}"/>
              </a:ext>
            </a:extLst>
          </p:cNvPr>
          <p:cNvCxnSpPr>
            <a:cxnSpLocks/>
            <a:stCxn id="109" idx="6"/>
            <a:endCxn id="18" idx="0"/>
          </p:cNvCxnSpPr>
          <p:nvPr/>
        </p:nvCxnSpPr>
        <p:spPr>
          <a:xfrm>
            <a:off x="5044258" y="4037833"/>
            <a:ext cx="607325" cy="41067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Verbinder: gewinkelt 116">
            <a:extLst>
              <a:ext uri="{FF2B5EF4-FFF2-40B4-BE49-F238E27FC236}">
                <a16:creationId xmlns:a16="http://schemas.microsoft.com/office/drawing/2014/main" id="{8C87AEE8-C8E4-4667-AC98-0585ECA9E1DD}"/>
              </a:ext>
            </a:extLst>
          </p:cNvPr>
          <p:cNvCxnSpPr>
            <a:cxnSpLocks/>
            <a:stCxn id="109" idx="6"/>
            <a:endCxn id="14" idx="0"/>
          </p:cNvCxnSpPr>
          <p:nvPr/>
        </p:nvCxnSpPr>
        <p:spPr>
          <a:xfrm>
            <a:off x="5044258" y="4037833"/>
            <a:ext cx="2085487" cy="40818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lipse 118">
            <a:extLst>
              <a:ext uri="{FF2B5EF4-FFF2-40B4-BE49-F238E27FC236}">
                <a16:creationId xmlns:a16="http://schemas.microsoft.com/office/drawing/2014/main" id="{F69339CA-97E2-4347-9E70-C78335B3F17D}"/>
              </a:ext>
            </a:extLst>
          </p:cNvPr>
          <p:cNvSpPr/>
          <p:nvPr/>
        </p:nvSpPr>
        <p:spPr>
          <a:xfrm>
            <a:off x="3455848" y="4649526"/>
            <a:ext cx="0" cy="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1" name="Verbinder: gewinkelt 120">
            <a:extLst>
              <a:ext uri="{FF2B5EF4-FFF2-40B4-BE49-F238E27FC236}">
                <a16:creationId xmlns:a16="http://schemas.microsoft.com/office/drawing/2014/main" id="{89058313-DB9D-4DA1-8B65-2030890859ED}"/>
              </a:ext>
            </a:extLst>
          </p:cNvPr>
          <p:cNvCxnSpPr>
            <a:cxnSpLocks/>
            <a:stCxn id="119" idx="2"/>
            <a:endCxn id="10" idx="0"/>
          </p:cNvCxnSpPr>
          <p:nvPr/>
        </p:nvCxnSpPr>
        <p:spPr>
          <a:xfrm rot="10800000" flipV="1">
            <a:off x="2701376" y="4649526"/>
            <a:ext cx="754473" cy="36540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Verbinder: gewinkelt 122">
            <a:extLst>
              <a:ext uri="{FF2B5EF4-FFF2-40B4-BE49-F238E27FC236}">
                <a16:creationId xmlns:a16="http://schemas.microsoft.com/office/drawing/2014/main" id="{AB9F87BE-928E-4A60-A1A5-0EB8D097C488}"/>
              </a:ext>
            </a:extLst>
          </p:cNvPr>
          <p:cNvCxnSpPr>
            <a:cxnSpLocks/>
            <a:stCxn id="119" idx="6"/>
            <a:endCxn id="12" idx="0"/>
          </p:cNvCxnSpPr>
          <p:nvPr/>
        </p:nvCxnSpPr>
        <p:spPr>
          <a:xfrm>
            <a:off x="3455849" y="4649527"/>
            <a:ext cx="747661" cy="36540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Verbinder: gewinkelt 148">
            <a:extLst>
              <a:ext uri="{FF2B5EF4-FFF2-40B4-BE49-F238E27FC236}">
                <a16:creationId xmlns:a16="http://schemas.microsoft.com/office/drawing/2014/main" id="{6452DA23-CABE-4EB1-80DD-2F40CACA4B56}"/>
              </a:ext>
            </a:extLst>
          </p:cNvPr>
          <p:cNvCxnSpPr>
            <a:cxnSpLocks/>
            <a:stCxn id="109" idx="4"/>
            <a:endCxn id="119" idx="0"/>
          </p:cNvCxnSpPr>
          <p:nvPr/>
        </p:nvCxnSpPr>
        <p:spPr>
          <a:xfrm rot="5400000">
            <a:off x="3944208" y="3549475"/>
            <a:ext cx="611693" cy="1588409"/>
          </a:xfrm>
          <a:prstGeom prst="bentConnector3">
            <a:avLst>
              <a:gd name="adj1" fmla="val -21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feld 229">
            <a:extLst>
              <a:ext uri="{FF2B5EF4-FFF2-40B4-BE49-F238E27FC236}">
                <a16:creationId xmlns:a16="http://schemas.microsoft.com/office/drawing/2014/main" id="{4187A5D2-07A7-4648-AC76-D93B1C9DF2BE}"/>
              </a:ext>
            </a:extLst>
          </p:cNvPr>
          <p:cNvSpPr txBox="1"/>
          <p:nvPr/>
        </p:nvSpPr>
        <p:spPr>
          <a:xfrm>
            <a:off x="6905588" y="639338"/>
            <a:ext cx="863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000" b="1" i="0" u="none" strike="noStrike" baseline="0" dirty="0">
                <a:solidFill>
                  <a:srgbClr val="BABA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Ding B86</a:t>
            </a:r>
          </a:p>
          <a:p>
            <a:pPr algn="l"/>
            <a:r>
              <a:rPr lang="de-DE" sz="1000" b="1" i="0" u="none" strike="noStrike" baseline="0" dirty="0" err="1">
                <a:solidFill>
                  <a:srgbClr val="BABA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Ngwi</a:t>
            </a:r>
            <a:r>
              <a:rPr lang="de-DE" sz="1000" b="1" i="0" u="none" strike="noStrike" baseline="0" dirty="0">
                <a:solidFill>
                  <a:srgbClr val="BABA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B861</a:t>
            </a:r>
          </a:p>
          <a:p>
            <a:pPr algn="l"/>
            <a:r>
              <a:rPr lang="de-DE" sz="1000" b="1" i="0" u="none" strike="noStrike" baseline="0" dirty="0" err="1">
                <a:solidFill>
                  <a:srgbClr val="BABA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Lwel</a:t>
            </a:r>
            <a:r>
              <a:rPr lang="de-DE" sz="1000" b="1" i="0" u="none" strike="noStrike" baseline="0" dirty="0">
                <a:solidFill>
                  <a:srgbClr val="BABA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B862</a:t>
            </a:r>
          </a:p>
          <a:p>
            <a:pPr algn="l"/>
            <a:r>
              <a:rPr lang="de-DE" sz="1000" b="1" i="0" u="none" strike="noStrike" baseline="0" dirty="0" err="1">
                <a:solidFill>
                  <a:srgbClr val="BABA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Nzadi</a:t>
            </a:r>
            <a:r>
              <a:rPr lang="de-DE" sz="1000" b="1" i="0" u="none" strike="noStrike" baseline="0" dirty="0">
                <a:solidFill>
                  <a:srgbClr val="BABA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B865</a:t>
            </a:r>
            <a:endParaRPr lang="de-DE" sz="1000" b="1" dirty="0">
              <a:solidFill>
                <a:srgbClr val="BABA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Textfeld 231">
            <a:extLst>
              <a:ext uri="{FF2B5EF4-FFF2-40B4-BE49-F238E27FC236}">
                <a16:creationId xmlns:a16="http://schemas.microsoft.com/office/drawing/2014/main" id="{AC3B5DAB-5ECC-45D3-9045-417BB8C763F1}"/>
              </a:ext>
            </a:extLst>
          </p:cNvPr>
          <p:cNvSpPr txBox="1"/>
          <p:nvPr/>
        </p:nvSpPr>
        <p:spPr>
          <a:xfrm>
            <a:off x="4481512" y="2590938"/>
            <a:ext cx="932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000" b="1" i="0" u="none" strike="noStrike" baseline="0" dirty="0">
                <a:solidFill>
                  <a:srgbClr val="9BC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NsongB85d</a:t>
            </a:r>
          </a:p>
          <a:p>
            <a:pPr algn="l"/>
            <a:r>
              <a:rPr lang="de-DE" sz="1000" b="1" i="0" u="none" strike="noStrike" baseline="0" dirty="0" err="1">
                <a:solidFill>
                  <a:srgbClr val="9BC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Mpiin</a:t>
            </a:r>
            <a:r>
              <a:rPr lang="de-DE" sz="1000" b="1" i="0" u="none" strike="noStrike" baseline="0" dirty="0">
                <a:solidFill>
                  <a:srgbClr val="9BC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B863</a:t>
            </a:r>
          </a:p>
          <a:p>
            <a:pPr algn="l"/>
            <a:r>
              <a:rPr lang="de-DE" sz="1000" b="1" i="0" u="none" strike="noStrike" baseline="0" dirty="0" err="1">
                <a:solidFill>
                  <a:srgbClr val="9BC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Ngong</a:t>
            </a:r>
            <a:r>
              <a:rPr lang="de-DE" sz="1000" b="1" i="0" u="none" strike="noStrike" baseline="0" dirty="0">
                <a:solidFill>
                  <a:srgbClr val="9BC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B864</a:t>
            </a:r>
          </a:p>
          <a:p>
            <a:pPr algn="l"/>
            <a:r>
              <a:rPr lang="de-DE" sz="1000" b="1" i="0" u="none" strike="noStrike" baseline="0" dirty="0" err="1">
                <a:solidFill>
                  <a:srgbClr val="9BC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Mbuun</a:t>
            </a:r>
            <a:r>
              <a:rPr lang="de-DE" sz="1000" b="1" i="0" u="none" strike="noStrike" baseline="0" dirty="0">
                <a:solidFill>
                  <a:srgbClr val="9BC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B87</a:t>
            </a:r>
            <a:endParaRPr lang="de-DE" sz="1000" b="1" dirty="0">
              <a:solidFill>
                <a:srgbClr val="9BC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0" name="Verbinder: gewinkelt 239">
            <a:extLst>
              <a:ext uri="{FF2B5EF4-FFF2-40B4-BE49-F238E27FC236}">
                <a16:creationId xmlns:a16="http://schemas.microsoft.com/office/drawing/2014/main" id="{D5F321E0-056B-4547-9265-F9CDD950F8B9}"/>
              </a:ext>
            </a:extLst>
          </p:cNvPr>
          <p:cNvCxnSpPr>
            <a:stCxn id="29" idx="0"/>
            <a:endCxn id="34" idx="2"/>
          </p:cNvCxnSpPr>
          <p:nvPr/>
        </p:nvCxnSpPr>
        <p:spPr>
          <a:xfrm rot="5400000" flipH="1" flipV="1">
            <a:off x="3525471" y="2275722"/>
            <a:ext cx="133812" cy="50230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Verbinder: gewinkelt 241">
            <a:extLst>
              <a:ext uri="{FF2B5EF4-FFF2-40B4-BE49-F238E27FC236}">
                <a16:creationId xmlns:a16="http://schemas.microsoft.com/office/drawing/2014/main" id="{EC74EB49-2442-4219-AB95-B378916D8AEB}"/>
              </a:ext>
            </a:extLst>
          </p:cNvPr>
          <p:cNvCxnSpPr>
            <a:cxnSpLocks/>
            <a:stCxn id="34" idx="2"/>
            <a:endCxn id="232" idx="0"/>
          </p:cNvCxnSpPr>
          <p:nvPr/>
        </p:nvCxnSpPr>
        <p:spPr>
          <a:xfrm rot="16200000" flipH="1">
            <a:off x="4330263" y="1973234"/>
            <a:ext cx="130970" cy="11044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Verbinder: gewinkelt 248">
            <a:extLst>
              <a:ext uri="{FF2B5EF4-FFF2-40B4-BE49-F238E27FC236}">
                <a16:creationId xmlns:a16="http://schemas.microsoft.com/office/drawing/2014/main" id="{D064B16B-837B-40DA-8A7E-D73A9021D8CD}"/>
              </a:ext>
            </a:extLst>
          </p:cNvPr>
          <p:cNvCxnSpPr>
            <a:stCxn id="36" idx="2"/>
            <a:endCxn id="38" idx="0"/>
          </p:cNvCxnSpPr>
          <p:nvPr/>
        </p:nvCxnSpPr>
        <p:spPr>
          <a:xfrm rot="5400000">
            <a:off x="5710543" y="9054"/>
            <a:ext cx="205335" cy="123015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Verbinder: gewinkelt 250">
            <a:extLst>
              <a:ext uri="{FF2B5EF4-FFF2-40B4-BE49-F238E27FC236}">
                <a16:creationId xmlns:a16="http://schemas.microsoft.com/office/drawing/2014/main" id="{2F327B90-5D76-45C2-90D8-D3981C953FA8}"/>
              </a:ext>
            </a:extLst>
          </p:cNvPr>
          <p:cNvCxnSpPr>
            <a:stCxn id="36" idx="2"/>
            <a:endCxn id="230" idx="0"/>
          </p:cNvCxnSpPr>
          <p:nvPr/>
        </p:nvCxnSpPr>
        <p:spPr>
          <a:xfrm rot="16200000" flipH="1">
            <a:off x="6823900" y="125850"/>
            <a:ext cx="117874" cy="909101"/>
          </a:xfrm>
          <a:prstGeom prst="bentConnector3">
            <a:avLst>
              <a:gd name="adj1" fmla="val 877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feld 255">
            <a:extLst>
              <a:ext uri="{FF2B5EF4-FFF2-40B4-BE49-F238E27FC236}">
                <a16:creationId xmlns:a16="http://schemas.microsoft.com/office/drawing/2014/main" id="{CD9956A7-39CC-42EC-8E5C-9A6D90F6FA2F}"/>
              </a:ext>
            </a:extLst>
          </p:cNvPr>
          <p:cNvSpPr txBox="1"/>
          <p:nvPr/>
        </p:nvSpPr>
        <p:spPr>
          <a:xfrm>
            <a:off x="7105019" y="2594847"/>
            <a:ext cx="1402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b="1" i="0" u="none" strike="noStrike" baseline="0" dirty="0">
                <a:solidFill>
                  <a:srgbClr val="EDAC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 Yans B85bT-Z</a:t>
            </a:r>
          </a:p>
          <a:p>
            <a:pPr algn="ctr"/>
            <a:r>
              <a:rPr lang="de-DE" sz="1000" b="1" i="0" u="none" strike="noStrike" baseline="0" dirty="0">
                <a:solidFill>
                  <a:srgbClr val="EDAC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minus Y</a:t>
            </a:r>
            <a:endParaRPr lang="de-DE" sz="1000" b="1" dirty="0">
              <a:solidFill>
                <a:srgbClr val="EDAC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8" name="Verbinder: gewinkelt 257">
            <a:extLst>
              <a:ext uri="{FF2B5EF4-FFF2-40B4-BE49-F238E27FC236}">
                <a16:creationId xmlns:a16="http://schemas.microsoft.com/office/drawing/2014/main" id="{934082A5-C32F-4EA0-AF93-DBF83E87E45F}"/>
              </a:ext>
            </a:extLst>
          </p:cNvPr>
          <p:cNvCxnSpPr>
            <a:stCxn id="30" idx="2"/>
            <a:endCxn id="24" idx="0"/>
          </p:cNvCxnSpPr>
          <p:nvPr/>
        </p:nvCxnSpPr>
        <p:spPr>
          <a:xfrm rot="16200000" flipH="1">
            <a:off x="9243031" y="2017044"/>
            <a:ext cx="131813" cy="102165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Verbinder: gewinkelt 259">
            <a:extLst>
              <a:ext uri="{FF2B5EF4-FFF2-40B4-BE49-F238E27FC236}">
                <a16:creationId xmlns:a16="http://schemas.microsoft.com/office/drawing/2014/main" id="{B1C7FB49-8F10-42B0-B4C6-30A89DDDD7BC}"/>
              </a:ext>
            </a:extLst>
          </p:cNvPr>
          <p:cNvCxnSpPr>
            <a:stCxn id="30" idx="2"/>
            <a:endCxn id="256" idx="0"/>
          </p:cNvCxnSpPr>
          <p:nvPr/>
        </p:nvCxnSpPr>
        <p:spPr>
          <a:xfrm rot="5400000">
            <a:off x="8235853" y="2032591"/>
            <a:ext cx="132880" cy="99163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feld 264">
            <a:extLst>
              <a:ext uri="{FF2B5EF4-FFF2-40B4-BE49-F238E27FC236}">
                <a16:creationId xmlns:a16="http://schemas.microsoft.com/office/drawing/2014/main" id="{B1931B09-F1A5-4ADE-9231-B475D49025AA}"/>
              </a:ext>
            </a:extLst>
          </p:cNvPr>
          <p:cNvSpPr txBox="1"/>
          <p:nvPr/>
        </p:nvSpPr>
        <p:spPr>
          <a:xfrm>
            <a:off x="7717020" y="3252556"/>
            <a:ext cx="1401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000" b="1" i="0" u="none" strike="noStrike" baseline="0" dirty="0">
                <a:solidFill>
                  <a:srgbClr val="C46B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B70x-z, B75, B78</a:t>
            </a:r>
          </a:p>
          <a:p>
            <a:pPr algn="l"/>
            <a:r>
              <a:rPr lang="de-DE" sz="1000" b="1" i="0" u="none" strike="noStrike" baseline="0" dirty="0">
                <a:solidFill>
                  <a:srgbClr val="C46B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B80x-y, B81Y, B83-4</a:t>
            </a:r>
            <a:endParaRPr lang="de-DE" sz="1000" b="1" dirty="0">
              <a:solidFill>
                <a:srgbClr val="C46B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8" name="Verbinder: gewinkelt 267">
            <a:extLst>
              <a:ext uri="{FF2B5EF4-FFF2-40B4-BE49-F238E27FC236}">
                <a16:creationId xmlns:a16="http://schemas.microsoft.com/office/drawing/2014/main" id="{C985E670-92DC-484E-8BBE-DE4925BFB568}"/>
              </a:ext>
            </a:extLst>
          </p:cNvPr>
          <p:cNvCxnSpPr>
            <a:stCxn id="24" idx="2"/>
            <a:endCxn id="265" idx="0"/>
          </p:cNvCxnSpPr>
          <p:nvPr/>
        </p:nvCxnSpPr>
        <p:spPr>
          <a:xfrm rot="5400000">
            <a:off x="9033585" y="2466374"/>
            <a:ext cx="170261" cy="1402102"/>
          </a:xfrm>
          <a:prstGeom prst="bentConnector3">
            <a:avLst>
              <a:gd name="adj1" fmla="val 388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Verbinder: gewinkelt 269">
            <a:extLst>
              <a:ext uri="{FF2B5EF4-FFF2-40B4-BE49-F238E27FC236}">
                <a16:creationId xmlns:a16="http://schemas.microsoft.com/office/drawing/2014/main" id="{C70562BB-10EE-4924-A9F2-D4F22E667B7D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 rot="16200000" flipH="1">
            <a:off x="10089597" y="2812464"/>
            <a:ext cx="131813" cy="67147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feld 271">
            <a:extLst>
              <a:ext uri="{FF2B5EF4-FFF2-40B4-BE49-F238E27FC236}">
                <a16:creationId xmlns:a16="http://schemas.microsoft.com/office/drawing/2014/main" id="{9BFBA7C8-909A-4CC1-B2A4-B30F6CE79F88}"/>
              </a:ext>
            </a:extLst>
          </p:cNvPr>
          <p:cNvSpPr txBox="1"/>
          <p:nvPr/>
        </p:nvSpPr>
        <p:spPr>
          <a:xfrm>
            <a:off x="8302293" y="3833804"/>
            <a:ext cx="1357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000" b="1" i="0" u="none" strike="noStrike" baseline="0" dirty="0">
                <a:solidFill>
                  <a:srgbClr val="F2B8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B71-2, B73a, X-Y</a:t>
            </a:r>
          </a:p>
          <a:p>
            <a:pPr algn="l"/>
            <a:r>
              <a:rPr lang="de-DE" sz="1000" b="1" i="0" u="none" strike="noStrike" baseline="0" dirty="0">
                <a:solidFill>
                  <a:srgbClr val="F2B8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B74, B76a, B77a-b</a:t>
            </a:r>
            <a:endParaRPr lang="de-DE" sz="1000" b="1" dirty="0">
              <a:solidFill>
                <a:srgbClr val="F2B89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1" name="Verbinder: gewinkelt 280">
            <a:extLst>
              <a:ext uri="{FF2B5EF4-FFF2-40B4-BE49-F238E27FC236}">
                <a16:creationId xmlns:a16="http://schemas.microsoft.com/office/drawing/2014/main" id="{22A314BA-3722-4262-84C5-4145F69FE609}"/>
              </a:ext>
            </a:extLst>
          </p:cNvPr>
          <p:cNvCxnSpPr>
            <a:stCxn id="26" idx="2"/>
            <a:endCxn id="272" idx="0"/>
          </p:cNvCxnSpPr>
          <p:nvPr/>
        </p:nvCxnSpPr>
        <p:spPr>
          <a:xfrm rot="5400000">
            <a:off x="9670442" y="3013005"/>
            <a:ext cx="131181" cy="151041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Ellipse 295">
            <a:extLst>
              <a:ext uri="{FF2B5EF4-FFF2-40B4-BE49-F238E27FC236}">
                <a16:creationId xmlns:a16="http://schemas.microsoft.com/office/drawing/2014/main" id="{4FCE2490-01C3-44E2-81F6-5B4800DBCD73}"/>
              </a:ext>
            </a:extLst>
          </p:cNvPr>
          <p:cNvSpPr/>
          <p:nvPr/>
        </p:nvSpPr>
        <p:spPr>
          <a:xfrm>
            <a:off x="10149538" y="4055831"/>
            <a:ext cx="0" cy="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0" name="Verbinder: gewinkelt 299">
            <a:extLst>
              <a:ext uri="{FF2B5EF4-FFF2-40B4-BE49-F238E27FC236}">
                <a16:creationId xmlns:a16="http://schemas.microsoft.com/office/drawing/2014/main" id="{EFC5697C-5FBF-4664-8208-FCED3018591A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 rot="16200000" flipH="1">
            <a:off x="10888736" y="3305126"/>
            <a:ext cx="126951" cy="92194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Verbinder: gewinkelt 303">
            <a:extLst>
              <a:ext uri="{FF2B5EF4-FFF2-40B4-BE49-F238E27FC236}">
                <a16:creationId xmlns:a16="http://schemas.microsoft.com/office/drawing/2014/main" id="{422CD1EB-FEF3-4257-8FA0-5A2B7EEEC810}"/>
              </a:ext>
            </a:extLst>
          </p:cNvPr>
          <p:cNvCxnSpPr>
            <a:stCxn id="296" idx="0"/>
            <a:endCxn id="26" idx="2"/>
          </p:cNvCxnSpPr>
          <p:nvPr/>
        </p:nvCxnSpPr>
        <p:spPr>
          <a:xfrm rot="5400000" flipH="1" flipV="1">
            <a:off x="10143785" y="3708377"/>
            <a:ext cx="353208" cy="34170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Verbinder: gewinkelt 305">
            <a:extLst>
              <a:ext uri="{FF2B5EF4-FFF2-40B4-BE49-F238E27FC236}">
                <a16:creationId xmlns:a16="http://schemas.microsoft.com/office/drawing/2014/main" id="{CF0E91B5-B9E7-4C37-ADFE-0A437C7C8E45}"/>
              </a:ext>
            </a:extLst>
          </p:cNvPr>
          <p:cNvCxnSpPr>
            <a:stCxn id="296" idx="4"/>
            <a:endCxn id="20" idx="0"/>
          </p:cNvCxnSpPr>
          <p:nvPr/>
        </p:nvCxnSpPr>
        <p:spPr>
          <a:xfrm rot="5400000">
            <a:off x="9599539" y="3896014"/>
            <a:ext cx="390182" cy="709819"/>
          </a:xfrm>
          <a:prstGeom prst="bentConnector3">
            <a:avLst>
              <a:gd name="adj1" fmla="val 8234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Verbinder: gewinkelt 307">
            <a:extLst>
              <a:ext uri="{FF2B5EF4-FFF2-40B4-BE49-F238E27FC236}">
                <a16:creationId xmlns:a16="http://schemas.microsoft.com/office/drawing/2014/main" id="{915DCEAF-49B6-434B-A3EE-6ED2897EABD8}"/>
              </a:ext>
            </a:extLst>
          </p:cNvPr>
          <p:cNvCxnSpPr>
            <a:stCxn id="296" idx="4"/>
            <a:endCxn id="22" idx="0"/>
          </p:cNvCxnSpPr>
          <p:nvPr/>
        </p:nvCxnSpPr>
        <p:spPr>
          <a:xfrm rot="16200000" flipH="1">
            <a:off x="10338621" y="3866750"/>
            <a:ext cx="390181" cy="768344"/>
          </a:xfrm>
          <a:prstGeom prst="bentConnector3">
            <a:avLst>
              <a:gd name="adj1" fmla="val 8234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69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Breitbild</PresentationFormat>
  <Paragraphs>33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Seidensticker</dc:creator>
  <cp:lastModifiedBy>Dirk Seidensticker</cp:lastModifiedBy>
  <cp:revision>3</cp:revision>
  <dcterms:created xsi:type="dcterms:W3CDTF">2020-09-25T08:01:37Z</dcterms:created>
  <dcterms:modified xsi:type="dcterms:W3CDTF">2020-10-01T11:48:15Z</dcterms:modified>
</cp:coreProperties>
</file>