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83" r:id="rId3"/>
    <p:sldId id="284" r:id="rId4"/>
    <p:sldId id="280" r:id="rId5"/>
    <p:sldId id="273" r:id="rId6"/>
    <p:sldId id="286" r:id="rId7"/>
    <p:sldId id="282" r:id="rId8"/>
    <p:sldId id="287" r:id="rId9"/>
    <p:sldId id="288" r:id="rId10"/>
    <p:sldId id="263" r:id="rId11"/>
    <p:sldId id="258" r:id="rId12"/>
    <p:sldId id="285" r:id="rId13"/>
    <p:sldId id="25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A2AF5FFE-13F6-4005-A8DC-3D74F47F0B7A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058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9C94-370D-45C4-AF7B-564A3871EB16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D6EC-9C13-4B1E-8D74-A2C9DC60E119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6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CAABD92D-3B6A-410D-B980-87CAE7B9FC00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BA88-B581-4562-AE1C-CC6B3CA69375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46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F09F7D06-66B6-41C5-8FA5-CD7ACC96B639}" type="datetime1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1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B537DD61-F9CE-47F3-ABBD-C06D73839A42}" type="datetime1">
              <a:rPr lang="en-US" smtClean="0"/>
              <a:t>3/2/2022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19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8AAAE-F7AA-4E6B-A3B7-8B46F12BE03E}" type="datetime1">
              <a:rPr lang="en-US" smtClean="0"/>
              <a:t>3/2/2022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4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05152-D11D-4885-9E25-3CF068820E92}" type="datetime1">
              <a:rPr lang="en-US" smtClean="0"/>
              <a:t>3/2/2022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3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8531568-F3BF-464B-B798-39310419FEFD}" type="datetime1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2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725183BF-A09E-4816-914C-73D9D107D447}" type="datetime1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BA613-CA70-4972-9090-F077F3F0903C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Dirk Thieme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2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leap.com/fostering-open-collaborative-innovation-for-micro-and-small-technology-based-firms-in-brazil/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6" name="Picture 3" descr="Abstract background of blue mesh and nodes">
            <a:extLst>
              <a:ext uri="{FF2B5EF4-FFF2-40B4-BE49-F238E27FC236}">
                <a16:creationId xmlns:a16="http://schemas.microsoft.com/office/drawing/2014/main" id="{D2907167-5F64-4FD5-B695-3C76990B63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00" r="-2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The Drive By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5618020" cy="16315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Software Manager: Dirk Thieme</a:t>
            </a:r>
          </a:p>
          <a:p>
            <a:r>
              <a:rPr lang="en-US" sz="2000" dirty="0"/>
              <a:t>Hardware Manager: Erik Manis</a:t>
            </a:r>
          </a:p>
          <a:p>
            <a:r>
              <a:rPr lang="en-US" sz="2000" dirty="0"/>
              <a:t>Project Controller: Mohammed Ansari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38E5D-08FF-412F-9FF2-7E90B600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405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FB33DC6A-1F1C-4A06-834E-CFF88F1C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0FE1D5CF-87B8-4A8A-AD3C-01D06A607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08641" cy="6858000"/>
          </a:xfrm>
          <a:custGeom>
            <a:avLst/>
            <a:gdLst>
              <a:gd name="connsiteX0" fmla="*/ 0 w 6208641"/>
              <a:gd name="connsiteY0" fmla="*/ 0 h 6858000"/>
              <a:gd name="connsiteX1" fmla="*/ 5464181 w 6208641"/>
              <a:gd name="connsiteY1" fmla="*/ 0 h 6858000"/>
              <a:gd name="connsiteX2" fmla="*/ 5538086 w 6208641"/>
              <a:gd name="connsiteY2" fmla="*/ 159684 h 6858000"/>
              <a:gd name="connsiteX3" fmla="*/ 6208641 w 6208641"/>
              <a:gd name="connsiteY3" fmla="*/ 3706589 h 6858000"/>
              <a:gd name="connsiteX4" fmla="*/ 5734754 w 6208641"/>
              <a:gd name="connsiteY4" fmla="*/ 6730443 h 6858000"/>
              <a:gd name="connsiteX5" fmla="*/ 5689361 w 6208641"/>
              <a:gd name="connsiteY5" fmla="*/ 6858000 h 6858000"/>
              <a:gd name="connsiteX6" fmla="*/ 0 w 620864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8641" h="6858000">
                <a:moveTo>
                  <a:pt x="0" y="0"/>
                </a:moveTo>
                <a:lnTo>
                  <a:pt x="5464181" y="0"/>
                </a:lnTo>
                <a:lnTo>
                  <a:pt x="5538086" y="159684"/>
                </a:lnTo>
                <a:cubicBezTo>
                  <a:pt x="5961440" y="1172168"/>
                  <a:pt x="6208641" y="2392735"/>
                  <a:pt x="6208641" y="3706589"/>
                </a:cubicBezTo>
                <a:cubicBezTo>
                  <a:pt x="6208641" y="4801467"/>
                  <a:pt x="6036974" y="5831563"/>
                  <a:pt x="5734754" y="6730443"/>
                </a:cubicBezTo>
                <a:lnTo>
                  <a:pt x="568936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60926200-45C2-41E9-839F-31CD5FE4C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03325" cy="6858000"/>
          </a:xfrm>
          <a:custGeom>
            <a:avLst/>
            <a:gdLst>
              <a:gd name="connsiteX0" fmla="*/ 0 w 6203325"/>
              <a:gd name="connsiteY0" fmla="*/ 0 h 6858000"/>
              <a:gd name="connsiteX1" fmla="*/ 5458865 w 6203325"/>
              <a:gd name="connsiteY1" fmla="*/ 0 h 6858000"/>
              <a:gd name="connsiteX2" fmla="*/ 5532770 w 6203325"/>
              <a:gd name="connsiteY2" fmla="*/ 159684 h 6858000"/>
              <a:gd name="connsiteX3" fmla="*/ 6203325 w 6203325"/>
              <a:gd name="connsiteY3" fmla="*/ 3706589 h 6858000"/>
              <a:gd name="connsiteX4" fmla="*/ 5729438 w 6203325"/>
              <a:gd name="connsiteY4" fmla="*/ 6730443 h 6858000"/>
              <a:gd name="connsiteX5" fmla="*/ 5684045 w 6203325"/>
              <a:gd name="connsiteY5" fmla="*/ 6858000 h 6858000"/>
              <a:gd name="connsiteX6" fmla="*/ 0 w 62033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325" h="6858000">
                <a:moveTo>
                  <a:pt x="0" y="0"/>
                </a:moveTo>
                <a:lnTo>
                  <a:pt x="5458865" y="0"/>
                </a:lnTo>
                <a:lnTo>
                  <a:pt x="5532770" y="159684"/>
                </a:lnTo>
                <a:cubicBezTo>
                  <a:pt x="5956124" y="1172168"/>
                  <a:pt x="6203325" y="2392735"/>
                  <a:pt x="6203325" y="3706589"/>
                </a:cubicBezTo>
                <a:cubicBezTo>
                  <a:pt x="6203325" y="4801467"/>
                  <a:pt x="6031658" y="5831563"/>
                  <a:pt x="5729438" y="6730443"/>
                </a:cubicBezTo>
                <a:lnTo>
                  <a:pt x="568404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CCEBED-B962-46A7-8645-B0BFB7E32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98" y="1106034"/>
            <a:ext cx="3308545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Gantt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546920"/>
            <a:ext cx="5019074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D7FE994-D9CB-4011-A134-B01F3973B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01662" y="6360537"/>
            <a:ext cx="341232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C2031">
                    <a:lumMod val="50000"/>
                    <a:lumOff val="5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Mohammed Ansari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F50AAC4-8D4C-4073-82E6-0D89964BB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9650" y="6356350"/>
            <a:ext cx="120325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1C2031">
                    <a:lumMod val="50000"/>
                    <a:lumOff val="5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C2031">
                  <a:lumMod val="50000"/>
                  <a:lumOff val="50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182BAF-680B-4F1C-AB5F-6C72BD64B14F}"/>
              </a:ext>
            </a:extLst>
          </p:cNvPr>
          <p:cNvSpPr/>
          <p:nvPr/>
        </p:nvSpPr>
        <p:spPr>
          <a:xfrm>
            <a:off x="9416966" y="2317215"/>
            <a:ext cx="164447" cy="29908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8A5DAD-8429-4D47-8D72-A2EC39D9C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309" y="1363086"/>
            <a:ext cx="9815761" cy="400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28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C011-62E6-44EE-836D-F14EA870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Overall Budget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25B38D-8276-4DF3-ACC0-9787D2770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355" y="2139484"/>
            <a:ext cx="8505290" cy="4096512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9A299-D6BA-4D5F-A893-9DE4D165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Mohammed Ansari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1EA96-734D-41BD-A278-066316801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b="0" i="0" u="none" strike="noStrike" cap="none" spc="0" normalizeH="0" baseline="0" noProof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b="0" i="0" u="none" strike="noStrike" cap="none" spc="0" normalizeH="0" baseline="0" noProof="0">
              <a:ln>
                <a:noFill/>
              </a:ln>
              <a:solidFill>
                <a:schemeClr val="tx2">
                  <a:lumMod val="50000"/>
                  <a:lumOff val="50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92619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E9A49-F815-4265-B221-5741E4D7E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Labor Hours and Material costs</a:t>
            </a:r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0C05F0D-AEEA-4767-A4B3-95653CB7EA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572" y="2418736"/>
            <a:ext cx="5596128" cy="35380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63EF7E-F10F-48FE-9FD2-EB5644172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2" y="3257028"/>
            <a:ext cx="5596128" cy="186142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B35C84-26AD-410E-94A5-530F0C128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Mohammed Ansari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7C1490-ACAC-4CE0-80E1-5D3BD8B4D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507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Picture 4" descr="A picture containing person&#10;&#10;Description automatically generated">
            <a:extLst>
              <a:ext uri="{FF2B5EF4-FFF2-40B4-BE49-F238E27FC236}">
                <a16:creationId xmlns:a16="http://schemas.microsoft.com/office/drawing/2014/main" id="{C1B4B951-0114-4B38-924F-4025F20EA9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7884" r="11760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8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EE6717-721B-49FB-8D1F-59F2F5373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02332-FD90-4584-B9DA-7B2991C45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728004" cy="17118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Software Manager: Dirk Thieme</a:t>
            </a:r>
          </a:p>
          <a:p>
            <a:r>
              <a:rPr lang="en-US" sz="2000" dirty="0"/>
              <a:t>Hardware Manager: Erik Manis</a:t>
            </a:r>
          </a:p>
          <a:p>
            <a:r>
              <a:rPr lang="en-US" sz="2000" dirty="0"/>
              <a:t>Project Controller: Mohammed Ansari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7F8159-B784-471B-A47A-4B8799D711BF}"/>
              </a:ext>
            </a:extLst>
          </p:cNvPr>
          <p:cNvSpPr txBox="1"/>
          <p:nvPr/>
        </p:nvSpPr>
        <p:spPr>
          <a:xfrm>
            <a:off x="9718246" y="6657945"/>
            <a:ext cx="247375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 by Unknown author is licensed under 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9C40FF-8CF1-43A4-99A2-821E9EA9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8507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009D7D-8D1A-4C31-9239-0F84FFBDB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The Project Description &amp; Objectives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E75623C-995B-4FDE-A17E-7365E1A10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 Using a BASYS board, H bridge board and sensors to make a rover move along a metallic path and identify friendlies and hostiles along its path while also shooting the enemies by firing rubber bands at them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F1066-EC65-4F3D-8FE8-0CA7C5AC2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4147" y="6356350"/>
            <a:ext cx="4572000" cy="365125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venir Next LT Pro"/>
                <a:ea typeface="+mn-ea"/>
                <a:cs typeface="+mn-cs"/>
              </a:rPr>
              <a:t>Mohammed Ansari</a:t>
            </a:r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158B8-F9FF-4D51-A373-14307776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1362" y="6356350"/>
            <a:ext cx="1002437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949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Tesla rival XPeng P7 gets significant self-driving software updates">
            <a:extLst>
              <a:ext uri="{FF2B5EF4-FFF2-40B4-BE49-F238E27FC236}">
                <a16:creationId xmlns:a16="http://schemas.microsoft.com/office/drawing/2014/main" id="{9AA4B0ED-06C2-473D-919B-90EF0B8081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18" r="-2" b="4333"/>
          <a:stretch/>
        </p:blipFill>
        <p:spPr bwMode="auto"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e Lowdown: The Army's 'New' M-1A2C Abrams Tank Is Coming. | The National  Interest">
            <a:extLst>
              <a:ext uri="{FF2B5EF4-FFF2-40B4-BE49-F238E27FC236}">
                <a16:creationId xmlns:a16="http://schemas.microsoft.com/office/drawing/2014/main" id="{6D37181B-D5F4-4B31-9471-45A6CBDC5D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87" r="-1" b="-1"/>
          <a:stretch/>
        </p:blipFill>
        <p:spPr bwMode="auto"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79" name="Freeform: Shape 78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1" name="Freeform: Shape 80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A8A77-3D5C-4128-8B2B-79B94B6CB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400"/>
              <a:t>Project Opportunity 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DA0E2C-F05D-40DD-B158-987C83D8D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r>
              <a:rPr lang="en-US" sz="1800"/>
              <a:t>Military use : The rover’s capability could be enhanced to rival that of a military tank by improving the armor and the weapon placed on top of it</a:t>
            </a:r>
          </a:p>
          <a:p>
            <a:r>
              <a:rPr lang="en-US" sz="1800"/>
              <a:t>Self driving : The rover’s IR sensor could be replaced with other sensors that could track the path a self driving car would have to go on. The phototransistors could also be replaced with something that would detect other stuff that is close to the vehicle</a:t>
            </a:r>
          </a:p>
          <a:p>
            <a:endParaRPr lang="en-US" sz="1800"/>
          </a:p>
          <a:p>
            <a:endParaRPr lang="en-US" sz="1800"/>
          </a:p>
          <a:p>
            <a:pPr lvl="7"/>
            <a:endParaRPr lang="en-US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B6F35E-3464-40B1-9ADD-8CC3CEE8D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73936" y="6356350"/>
            <a:ext cx="2994766" cy="365125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 indent="0" algn="r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Mohammed Ansari</a:t>
            </a:r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2F2C5-A1C5-4698-8F8C-30ACEF1C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9888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b="0" i="0" u="none" strike="noStrike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b="0" i="0" u="none" strike="noStrike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3112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4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ctangle 4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5" name="Rectangle 4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6" name="Freeform: Shape 4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7" name="Freeform: Shape 5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DB5DBF-0759-49DD-8EB7-B5D09D650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Project Sketch </a:t>
            </a:r>
          </a:p>
        </p:txBody>
      </p:sp>
      <p:sp>
        <p:nvSpPr>
          <p:cNvPr id="68" name="Rectangle 5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ectangle 5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1E675-9E0E-453C-912A-F3A6E3DE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18374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algn="l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Erik Manis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D54E4-2654-4905-AD29-DAF52E0E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10" y="6356350"/>
            <a:ext cx="15059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b="0" i="0" u="none" strike="noStrike" cap="none" spc="0" normalizeH="0" baseline="0" noProof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b="0" i="0" u="none" strike="noStrike" cap="none" spc="0" normalizeH="0" baseline="0" noProof="0">
              <a:ln>
                <a:noFill/>
              </a:ln>
              <a:solidFill>
                <a:schemeClr val="tx2">
                  <a:lumMod val="50000"/>
                  <a:lumOff val="5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C0BF9186-0A5F-46DC-8779-C5D19B707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5" t="10957" r="13834" b="16462"/>
          <a:stretch/>
        </p:blipFill>
        <p:spPr>
          <a:xfrm>
            <a:off x="5172075" y="1057626"/>
            <a:ext cx="6943156" cy="474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810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6630BE-B2CD-4315-B187-0E55B8DE4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Hardware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B8E690-A4DB-4B51-AA56-981F6D751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766" y="439032"/>
            <a:ext cx="8452205" cy="597993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BAFFD-EC79-41CB-BF61-6F44AE15D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64608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algn="l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Erik Manis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6B3EC-23F6-42E4-8F67-EF353FC2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6319" y="6356350"/>
            <a:ext cx="17876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b="0" i="0" u="none" strike="noStrike" cap="none" spc="0" normalizeH="0" baseline="0" noProof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b="0" i="0" u="none" strike="noStrike" cap="none" spc="0" normalizeH="0" baseline="0" noProof="0">
              <a:ln>
                <a:noFill/>
              </a:ln>
              <a:solidFill>
                <a:schemeClr val="tx2">
                  <a:lumMod val="50000"/>
                  <a:lumOff val="50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8665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5" name="Rectangle 14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6" name="Rectangle 14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87" name="Rectangle 147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88" name="Rectangle 149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C5E1F6-91CB-4F04-B047-611DCEB6E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Hardware	</a:t>
            </a:r>
          </a:p>
        </p:txBody>
      </p: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AA4B8C1D-2CF5-4754-BE27-6B42B0026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2512" y="498698"/>
            <a:ext cx="4940808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/>
              <a:t>6V Actuator</a:t>
            </a:r>
          </a:p>
        </p:txBody>
      </p:sp>
      <p:sp>
        <p:nvSpPr>
          <p:cNvPr id="3089" name="Rectangle 151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92C33068-22BC-44E4-A497-346C4E9B6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8419" y="2091095"/>
            <a:ext cx="4752813" cy="420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63DB9C5-5373-48C2-B8DD-4AAE8D8C54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70" r="16179"/>
          <a:stretch/>
        </p:blipFill>
        <p:spPr bwMode="auto">
          <a:xfrm>
            <a:off x="6816117" y="2086081"/>
            <a:ext cx="4222117" cy="420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866967-9B9D-423C-A30D-6F101D409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Erik Manis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B24355-B279-4961-8994-9BD952F74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127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146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13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3" name="Rectangle 13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54" name="Rectangle 138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6630BE-B2CD-4315-B187-0E55B8DE4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Software</a:t>
            </a:r>
          </a:p>
        </p:txBody>
      </p:sp>
      <p:sp>
        <p:nvSpPr>
          <p:cNvPr id="2055" name="!!accent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6" name="Rectangle 14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BAFFD-EC79-41CB-BF61-6F44AE15D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6385" y="6356350"/>
            <a:ext cx="25949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algn="r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Dirk Thieme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2824392-6957-46CB-9CA4-C2AA510D62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5" b="-2"/>
          <a:stretch/>
        </p:blipFill>
        <p:spPr bwMode="auto">
          <a:xfrm>
            <a:off x="4868487" y="10"/>
            <a:ext cx="732351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6B3EC-23F6-42E4-8F67-EF353FC2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30907" y="6356350"/>
            <a:ext cx="18831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b="0" i="0" u="none" strike="noStrike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b="0" i="0" u="none" strike="noStrike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9570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D7D03296-BABA-47AD-A5D5-ED1567270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2F72F6-CB42-4CB6-8367-DDBF6DDA1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061"/>
            <a:ext cx="10515600" cy="10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Software	</a:t>
            </a:r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396083"/>
            <a:ext cx="10515599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7B748616-5AF4-46DB-84AB-B93430B5D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089" y="1511968"/>
            <a:ext cx="9751823" cy="582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/>
              <a:t>Servo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1859832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B72A9251-1FC7-46B8-B3E1-EB3011858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05" y="2399493"/>
            <a:ext cx="4849849" cy="3879879"/>
          </a:xfrm>
          <a:prstGeom prst="rect">
            <a:avLst/>
          </a:prstGeom>
        </p:spPr>
      </p:pic>
      <p:pic>
        <p:nvPicPr>
          <p:cNvPr id="13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7D100FF6-584B-4E13-95AB-996B29DB8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752120" y="2399494"/>
            <a:ext cx="4062699" cy="3879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283B95-8506-4653-81A5-8F24BC301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Dirk Thieme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0BEEF3-9BF5-4D38-A0B1-CF956EF45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40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A95B48-ADF3-43A9-89CC-39DB5251C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538728" cy="1645920"/>
          </a:xfrm>
        </p:spPr>
        <p:txBody>
          <a:bodyPr>
            <a:normAutofit/>
          </a:bodyPr>
          <a:lstStyle/>
          <a:p>
            <a:r>
              <a:rPr lang="en-US" sz="3200"/>
              <a:t>Software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5EFA5F6-77E6-44F1-BFB6-E5F431B56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586822"/>
            <a:ext cx="6007608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Seven Segment Display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CEF9FF4-DB02-4806-BA41-850E548B0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970" y="2540845"/>
            <a:ext cx="3351080" cy="36724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7E3C28-93AF-4F00-9886-51B9E312C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461" y="2581950"/>
            <a:ext cx="4114800" cy="363131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CC6BA8-7CB6-4C4C-827C-5F25894C2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Dirk Thieme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19ADB-AA86-4956-8A4F-EDDE40AD1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62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1883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1C2031"/>
      </a:dk2>
      <a:lt2>
        <a:srgbClr val="F3F0F0"/>
      </a:lt2>
      <a:accent1>
        <a:srgbClr val="3AB3AC"/>
      </a:accent1>
      <a:accent2>
        <a:srgbClr val="3189BB"/>
      </a:accent2>
      <a:accent3>
        <a:srgbClr val="4362CD"/>
      </a:accent3>
      <a:accent4>
        <a:srgbClr val="5238BD"/>
      </a:accent4>
      <a:accent5>
        <a:srgbClr val="9743CD"/>
      </a:accent5>
      <a:accent6>
        <a:srgbClr val="BB31B7"/>
      </a:accent6>
      <a:hlink>
        <a:srgbClr val="BF3F46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</TotalTime>
  <Words>225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Avenir Next LT Pro</vt:lpstr>
      <vt:lpstr>Calibri</vt:lpstr>
      <vt:lpstr>AccentBoxVTI</vt:lpstr>
      <vt:lpstr>The Drive By Project</vt:lpstr>
      <vt:lpstr>The Project Description &amp; Objectives</vt:lpstr>
      <vt:lpstr>Project Opportunity </vt:lpstr>
      <vt:lpstr>Project Sketch </vt:lpstr>
      <vt:lpstr>Hardware</vt:lpstr>
      <vt:lpstr>Hardware </vt:lpstr>
      <vt:lpstr>Software</vt:lpstr>
      <vt:lpstr>Software </vt:lpstr>
      <vt:lpstr>Software</vt:lpstr>
      <vt:lpstr>Gantt</vt:lpstr>
      <vt:lpstr>Overall Budget</vt:lpstr>
      <vt:lpstr>Labor Hours and Material costs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3</dc:title>
  <dc:creator>Manis, Erik</dc:creator>
  <cp:lastModifiedBy>Mohammed Ansari</cp:lastModifiedBy>
  <cp:revision>17</cp:revision>
  <dcterms:created xsi:type="dcterms:W3CDTF">2022-02-02T17:20:00Z</dcterms:created>
  <dcterms:modified xsi:type="dcterms:W3CDTF">2022-03-02T18:05:36Z</dcterms:modified>
</cp:coreProperties>
</file>