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81" r:id="rId4"/>
    <p:sldId id="272" r:id="rId5"/>
    <p:sldId id="280" r:id="rId6"/>
    <p:sldId id="273" r:id="rId7"/>
    <p:sldId id="282" r:id="rId8"/>
    <p:sldId id="263" r:id="rId9"/>
    <p:sldId id="258" r:id="rId10"/>
    <p:sldId id="270" r:id="rId11"/>
    <p:sldId id="27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F9C3D-97E4-40C3-B272-5E6AAD36CA25}" v="163" dt="2022-02-16T00:44:2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D10F9C3D-97E4-40C3-B272-5E6AAD36CA25}"/>
    <pc:docChg chg="custSel addSld delSld modSld sldOrd">
      <pc:chgData name="Erik Manis" userId="88af51049543f108" providerId="LiveId" clId="{D10F9C3D-97E4-40C3-B272-5E6AAD36CA25}" dt="2022-02-16T00:44:47.243" v="376" actId="26606"/>
      <pc:docMkLst>
        <pc:docMk/>
      </pc:docMkLst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388507586" sldId="257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7" creationId="{E91DC736-0EF8-4F87-9146-EBF1D2EE4D3D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8" creationId="{097CD68E-23E3-4007-8847-CD0944C4F7BE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9" creationId="{5D9C40FF-8CF1-43A4-99A2-821E9EA9A40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6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892619025" sldId="258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5" creationId="{F1E9A299-D6BA-4D5F-A893-9DE4D1652F51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4" creationId="{C1A1C5D3-C053-4EE9-BE1A-419B6E27CCA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6" creationId="{A3473CF9-37EB-43E7-89EF-D2D1C53D1DA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8" creationId="{586B4EF9-43BA-4655-A6FF-1D8E21574C95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41728858" sldId="263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3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5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7" creationId="{FB33DC6A-1F1C-4A06-834E-CFF88F1C0BB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9" creationId="{0FE1D5CF-87B8-4A8A-AD3C-01D06A60769B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1" creationId="{60926200-45C2-41E9-839F-31CD5FE4CD5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5" creationId="{08C9B587-E65E-4B52-B37C-ABEBB6E87928}"/>
          </ac:spMkLst>
        </pc:spChg>
      </pc:sldChg>
      <pc:sldChg chg="addSp delSp modSp mod ord delDesignElem">
        <pc:chgData name="Erik Manis" userId="88af51049543f108" providerId="LiveId" clId="{D10F9C3D-97E4-40C3-B272-5E6AAD36CA25}" dt="2022-02-16T00:42:49.173" v="314" actId="20577"/>
        <pc:sldMkLst>
          <pc:docMk/>
          <pc:sldMk cId="2198405854" sldId="267"/>
        </pc:sldMkLst>
        <pc:spChg chg="mod">
          <ac:chgData name="Erik Manis" userId="88af51049543f108" providerId="LiveId" clId="{D10F9C3D-97E4-40C3-B272-5E6AAD36CA25}" dt="2022-02-16T00:42:49.173" v="314" actId="20577"/>
          <ac:spMkLst>
            <pc:docMk/>
            <pc:sldMk cId="2198405854" sldId="267"/>
            <ac:spMk id="2" creationId="{00000000-0000-0000-0000-000000000000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5" creationId="{E91DC736-0EF8-4F87-9146-EBF1D2EE4D3D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7" creationId="{AE538E5D-08FF-412F-9FF2-7E90B60099C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1" creationId="{097CD68E-23E3-4007-8847-CD0944C4F7B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5" creationId="{08C9B587-E65E-4B52-B37C-ABEBB6E87928}"/>
          </ac:spMkLst>
        </pc:spChg>
      </pc:sldChg>
      <pc:sldChg chg="addSp delSp modSp mod setBg delDesignElem">
        <pc:chgData name="Erik Manis" userId="88af51049543f108" providerId="LiveId" clId="{D10F9C3D-97E4-40C3-B272-5E6AAD36CA25}" dt="2022-02-16T00:41:00.534" v="290" actId="20577"/>
        <pc:sldMkLst>
          <pc:docMk/>
          <pc:sldMk cId="3903332358" sldId="269"/>
        </pc:sldMkLst>
        <pc:spChg chg="mod ord">
          <ac:chgData name="Erik Manis" userId="88af51049543f108" providerId="LiveId" clId="{D10F9C3D-97E4-40C3-B272-5E6AAD36CA25}" dt="2022-02-16T00:41:00.534" v="290" actId="20577"/>
          <ac:spMkLst>
            <pc:docMk/>
            <pc:sldMk cId="3903332358" sldId="269"/>
            <ac:spMk id="2" creationId="{DA009D7D-8D1A-4C31-9239-0F84FFBDB9D3}"/>
          </ac:spMkLst>
        </pc:spChg>
        <pc:spChg chg="del">
          <ac:chgData name="Erik Manis" userId="88af51049543f108" providerId="LiveId" clId="{D10F9C3D-97E4-40C3-B272-5E6AAD36CA25}" dt="2022-02-15T18:50:39.008" v="28" actId="478"/>
          <ac:spMkLst>
            <pc:docMk/>
            <pc:sldMk cId="3903332358" sldId="269"/>
            <ac:spMk id="3" creationId="{3298A509-2051-40B2-B8C6-785AC74000E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4" creationId="{558158B8-F9FF-4D51-A373-14307776B698}"/>
          </ac:spMkLst>
        </pc:spChg>
        <pc:spChg chg="del">
          <ac:chgData name="Erik Manis" userId="88af51049543f108" providerId="LiveId" clId="{D10F9C3D-97E4-40C3-B272-5E6AAD36CA25}" dt="2022-02-15T18:53:12.616" v="40" actId="478"/>
          <ac:spMkLst>
            <pc:docMk/>
            <pc:sldMk cId="3903332358" sldId="269"/>
            <ac:spMk id="5" creationId="{E45F1066-EC65-4F3D-8FE8-0CA7C5AC241F}"/>
          </ac:spMkLst>
        </pc:spChg>
        <pc:spChg chg="add del mod">
          <ac:chgData name="Erik Manis" userId="88af51049543f108" providerId="LiveId" clId="{D10F9C3D-97E4-40C3-B272-5E6AAD36CA25}" dt="2022-02-15T18:50:28.836" v="27" actId="478"/>
          <ac:spMkLst>
            <pc:docMk/>
            <pc:sldMk cId="3903332358" sldId="269"/>
            <ac:spMk id="6" creationId="{3DC23145-0543-4D40-8273-462C56E6DB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8" creationId="{1C799903-48D5-4A31-A1A2-541072D9771E}"/>
          </ac:spMkLst>
        </pc:spChg>
        <pc:spChg chg="add del mod">
          <ac:chgData name="Erik Manis" userId="88af51049543f108" providerId="LiveId" clId="{D10F9C3D-97E4-40C3-B272-5E6AAD36CA25}" dt="2022-02-15T18:50:41.020" v="29" actId="478"/>
          <ac:spMkLst>
            <pc:docMk/>
            <pc:sldMk cId="3903332358" sldId="269"/>
            <ac:spMk id="9" creationId="{BA31BB3C-B772-469A-99F6-2399DA6CED6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4" creationId="{463EEC44-1BA3-44ED-81FC-A644B04B2A44}"/>
          </ac:spMkLst>
        </pc:spChg>
        <pc:spChg chg="add mod ord">
          <ac:chgData name="Erik Manis" userId="88af51049543f108" providerId="LiveId" clId="{D10F9C3D-97E4-40C3-B272-5E6AAD36CA25}" dt="2022-02-15T19:00:09.696" v="232" actId="208"/>
          <ac:spMkLst>
            <pc:docMk/>
            <pc:sldMk cId="3903332358" sldId="269"/>
            <ac:spMk id="19" creationId="{63DBFE09-9672-4253-A982-5255FBDCBB8A}"/>
          </ac:spMkLst>
        </pc:sp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3" creationId="{48650887-CC65-4FB9-85E9-83CC5AE0C067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6" creationId="{AA426536-F248-41EE-989B-C99C346DF0C5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8" creationId="{4654091B-6945-4E41-A0DC-4820F0222B68}"/>
          </ac:cxnSpMkLst>
        </pc:cxn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978831218" sldId="270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6" creationId="{21B3F644-D3EE-48DA-8F03-C59C9005FDA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7" creationId="{EEC442E4-971F-45EF-9894-40C625C8F0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4" creationId="{5DCB5928-DC7D-4612-9922-441966E1562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6" creationId="{682C1161-1736-45EC-99B7-33F3CAE9D51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8" creationId="{84D4DDB8-B68F-45B0-9F62-C4279996F6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0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2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479068332" sldId="271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6" creationId="{55FC27E5-1AA8-46D9-822D-FF17F7087D54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7" creationId="{2060A83F-247D-4C17-9748-C85E37BED9D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4" creationId="{463EEC44-1BA3-44ED-81FC-A644B04B2A44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09048310" sldId="272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4" creationId="{68AF5748-FED8-45BA-8631-26D1D10F32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6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8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6T00:44:28.298" v="375" actId="20577"/>
        <pc:sldMkLst>
          <pc:docMk/>
          <pc:sldMk cId="2086654361" sldId="273"/>
        </pc:sldMkLst>
        <pc:spChg chg="mod">
          <ac:chgData name="Erik Manis" userId="88af51049543f108" providerId="LiveId" clId="{D10F9C3D-97E4-40C3-B272-5E6AAD36CA25}" dt="2022-02-16T00:44:28.298" v="375" actId="20577"/>
          <ac:spMkLst>
            <pc:docMk/>
            <pc:sldMk cId="2086654361" sldId="273"/>
            <ac:spMk id="2" creationId="{176630BE-B2CD-4315-B187-0E55B8DE490D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5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6" creationId="{08C9B587-E65E-4B52-B37C-ABEBB6E8792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7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8" creationId="{55666830-9A19-4E01-8505-D6C7F9AC566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9" creationId="{AE9FC877-7FB6-4D22-9988-35420644E20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70" creationId="{E41809D1-F12E-46BB-B804-5F209D325E8B}"/>
          </ac:spMkLst>
        </pc:spChg>
      </pc:sldChg>
      <pc:sldChg chg="addSp modSp mod setBg">
        <pc:chgData name="Erik Manis" userId="88af51049543f108" providerId="LiveId" clId="{D10F9C3D-97E4-40C3-B272-5E6AAD36CA25}" dt="2022-02-16T00:44:47.243" v="376" actId="26606"/>
        <pc:sldMkLst>
          <pc:docMk/>
          <pc:sldMk cId="553810613" sldId="280"/>
        </pc:sldMkLst>
        <pc:spChg chg="mo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4" creationId="{8CA1E675-9E0E-453C-912A-F3A6E3DE5FA7}"/>
          </ac:spMkLst>
        </pc:spChg>
        <pc:spChg chg="mo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5" creationId="{110D54E4-2654-4905-AD29-DAF52E0E1FBB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7" creationId="{1C799903-48D5-4A31-A1A2-541072D9771E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9" creationId="{8EFFF109-FC58-4FD3-BE05-9775A1310F55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11" creationId="{E1B96AD6-92A9-4273-A62B-96A1C3E0BA95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16" creationId="{463EEC44-1BA3-44ED-81FC-A644B04B2A44}"/>
          </ac:spMkLst>
        </pc:spChg>
      </pc:sldChg>
      <pc:sldChg chg="addSp delSp modSp add mod delDesignElem">
        <pc:chgData name="Erik Manis" userId="88af51049543f108" providerId="LiveId" clId="{D10F9C3D-97E4-40C3-B272-5E6AAD36CA25}" dt="2022-02-16T00:43:28.670" v="362" actId="20577"/>
        <pc:sldMkLst>
          <pc:docMk/>
          <pc:sldMk cId="484022106" sldId="281"/>
        </pc:sldMkLst>
        <pc:spChg chg="mod">
          <ac:chgData name="Erik Manis" userId="88af51049543f108" providerId="LiveId" clId="{D10F9C3D-97E4-40C3-B272-5E6AAD36CA25}" dt="2022-02-16T00:43:28.670" v="362" actId="20577"/>
          <ac:spMkLst>
            <pc:docMk/>
            <pc:sldMk cId="484022106" sldId="281"/>
            <ac:spMk id="2" creationId="{DA009D7D-8D1A-4C31-9239-0F84FFBDB9D3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4" creationId="{558158B8-F9FF-4D51-A373-14307776B698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5" creationId="{E45F1066-EC65-4F3D-8FE8-0CA7C5AC241F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D10F9C3D-97E4-40C3-B272-5E6AAD36CA25}" dt="2022-02-16T00:44:13.851" v="365"/>
        <pc:sldMkLst>
          <pc:docMk/>
          <pc:sldMk cId="917775756" sldId="282"/>
        </pc:sldMkLst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4" creationId="{AF2F604E-43BE-4DC3-B983-E071523364F8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5" creationId="{8D06CE56-3881-4ADA-8CEF-D18B02C242A3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6" creationId="{08C9B587-E65E-4B52-B37C-ABEBB6E87928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7" creationId="{79F3C543-62EC-4433-9C93-A2CD8764E9B4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8" creationId="{55666830-9A19-4E01-8505-D6C7F9AC5665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9" creationId="{AE9FC877-7FB6-4D22-9988-35420644E202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70" creationId="{E41809D1-F12E-46BB-B804-5F209D325E8B}"/>
          </ac:spMkLst>
        </pc:spChg>
      </pc:sldChg>
      <pc:sldChg chg="modSp add">
        <pc:chgData name="Erik Manis" userId="88af51049543f108" providerId="LiveId" clId="{D10F9C3D-97E4-40C3-B272-5E6AAD36CA25}" dt="2022-02-16T00:44:23.892" v="374" actId="20577"/>
        <pc:sldMkLst>
          <pc:docMk/>
          <pc:sldMk cId="3595707926" sldId="282"/>
        </pc:sldMkLst>
        <pc:spChg chg="mod">
          <ac:chgData name="Erik Manis" userId="88af51049543f108" providerId="LiveId" clId="{D10F9C3D-97E4-40C3-B272-5E6AAD36CA25}" dt="2022-02-16T00:44:23.892" v="374" actId="20577"/>
          <ac:spMkLst>
            <pc:docMk/>
            <pc:sldMk cId="3595707926" sldId="282"/>
            <ac:spMk id="2" creationId="{176630BE-B2CD-4315-B187-0E55B8DE490D}"/>
          </ac:spMkLst>
        </pc:spChg>
      </pc:sldChg>
    </pc:docChg>
  </pc:docChgLst>
  <pc:docChgLst>
    <pc:chgData name="Erik Manis" userId="88af51049543f108" providerId="LiveId" clId="{19A7001B-1E49-456E-87F1-F6F0BD385A46}"/>
    <pc:docChg chg="undo custSel addSld delSld modSld">
      <pc:chgData name="Erik Manis" userId="88af51049543f108" providerId="LiveId" clId="{19A7001B-1E49-456E-87F1-F6F0BD385A46}" dt="2022-02-02T19:54:38.001" v="833" actId="26606"/>
      <pc:docMkLst>
        <pc:docMk/>
      </pc:docMkLst>
      <pc:sldChg chg="addSp delSp modSp mod">
        <pc:chgData name="Erik Manis" userId="88af51049543f108" providerId="LiveId" clId="{19A7001B-1E49-456E-87F1-F6F0BD385A46}" dt="2022-02-02T19:38:00.244" v="773" actId="1076"/>
        <pc:sldMkLst>
          <pc:docMk/>
          <pc:sldMk cId="1892619025" sldId="258"/>
        </pc:sldMkLst>
        <pc:spChg chg="add del mod">
          <ac:chgData name="Erik Manis" userId="88af51049543f108" providerId="LiveId" clId="{19A7001B-1E49-456E-87F1-F6F0BD385A46}" dt="2022-02-02T18:53:28.120" v="71" actId="478"/>
          <ac:spMkLst>
            <pc:docMk/>
            <pc:sldMk cId="1892619025" sldId="258"/>
            <ac:spMk id="4" creationId="{B6DE0166-D6D1-4B36-9F41-A1E715875CCE}"/>
          </ac:spMkLst>
        </pc:spChg>
        <pc:picChg chg="add del mod">
          <ac:chgData name="Erik Manis" userId="88af51049543f108" providerId="LiveId" clId="{19A7001B-1E49-456E-87F1-F6F0BD385A46}" dt="2022-02-02T19:37:37.192" v="768" actId="478"/>
          <ac:picMkLst>
            <pc:docMk/>
            <pc:sldMk cId="1892619025" sldId="258"/>
            <ac:picMk id="8" creationId="{6ED2C22F-CC6E-44B7-8AC3-89108FA6FBAD}"/>
          </ac:picMkLst>
        </pc:picChg>
        <pc:picChg chg="del">
          <ac:chgData name="Erik Manis" userId="88af51049543f108" providerId="LiveId" clId="{19A7001B-1E49-456E-87F1-F6F0BD385A46}" dt="2022-02-02T18:53:24.604" v="70" actId="478"/>
          <ac:picMkLst>
            <pc:docMk/>
            <pc:sldMk cId="1892619025" sldId="258"/>
            <ac:picMk id="9" creationId="{9C8115FC-238D-4AFD-9338-E6CDF7174CF6}"/>
          </ac:picMkLst>
        </pc:picChg>
        <pc:picChg chg="add mod">
          <ac:chgData name="Erik Manis" userId="88af51049543f108" providerId="LiveId" clId="{19A7001B-1E49-456E-87F1-F6F0BD385A46}" dt="2022-02-02T19:38:00.244" v="773" actId="1076"/>
          <ac:picMkLst>
            <pc:docMk/>
            <pc:sldMk cId="1892619025" sldId="258"/>
            <ac:picMk id="11" creationId="{8E420397-32CD-419D-9C61-CD86F312FFF4}"/>
          </ac:picMkLst>
        </pc:picChg>
      </pc:sldChg>
      <pc:sldChg chg="addSp delSp modSp mod">
        <pc:chgData name="Erik Manis" userId="88af51049543f108" providerId="LiveId" clId="{19A7001B-1E49-456E-87F1-F6F0BD385A46}" dt="2022-02-02T18:49:19.193" v="49" actId="14100"/>
        <pc:sldMkLst>
          <pc:docMk/>
          <pc:sldMk cId="2941728858" sldId="263"/>
        </pc:sldMkLst>
        <pc:spChg chg="mod ord">
          <ac:chgData name="Erik Manis" userId="88af51049543f108" providerId="LiveId" clId="{19A7001B-1E49-456E-87F1-F6F0BD385A46}" dt="2022-02-02T18:49:19.193" v="49" actId="14100"/>
          <ac:spMkLst>
            <pc:docMk/>
            <pc:sldMk cId="2941728858" sldId="263"/>
            <ac:spMk id="14" creationId="{6F182BAF-680B-4F1C-AB5F-6C72BD64B14F}"/>
          </ac:spMkLst>
        </pc:spChg>
        <pc:picChg chg="del">
          <ac:chgData name="Erik Manis" userId="88af51049543f108" providerId="LiveId" clId="{19A7001B-1E49-456E-87F1-F6F0BD385A46}" dt="2022-02-02T18:47:10.394" v="36" actId="478"/>
          <ac:picMkLst>
            <pc:docMk/>
            <pc:sldMk cId="2941728858" sldId="263"/>
            <ac:picMk id="4" creationId="{C4E278DC-AD39-4BA3-8EEF-B89D66BBF443}"/>
          </ac:picMkLst>
        </pc:picChg>
        <pc:picChg chg="add mod">
          <ac:chgData name="Erik Manis" userId="88af51049543f108" providerId="LiveId" clId="{19A7001B-1E49-456E-87F1-F6F0BD385A46}" dt="2022-02-02T18:48:34.768" v="44" actId="1076"/>
          <ac:picMkLst>
            <pc:docMk/>
            <pc:sldMk cId="2941728858" sldId="263"/>
            <ac:picMk id="5" creationId="{96343D97-FC1C-45C8-8E1B-C76FE2EF008A}"/>
          </ac:picMkLst>
        </pc:picChg>
        <pc:picChg chg="del">
          <ac:chgData name="Erik Manis" userId="88af51049543f108" providerId="LiveId" clId="{19A7001B-1E49-456E-87F1-F6F0BD385A46}" dt="2022-02-02T18:47:11.661" v="37" actId="478"/>
          <ac:picMkLst>
            <pc:docMk/>
            <pc:sldMk cId="2941728858" sldId="263"/>
            <ac:picMk id="6" creationId="{4383E163-5A97-4D16-ACF8-6B8F5636C204}"/>
          </ac:picMkLst>
        </pc:picChg>
      </pc:sldChg>
      <pc:sldChg chg="addSp delSp modSp mod">
        <pc:chgData name="Erik Manis" userId="88af51049543f108" providerId="LiveId" clId="{19A7001B-1E49-456E-87F1-F6F0BD385A46}" dt="2022-02-02T18:52:40.099" v="69" actId="1076"/>
        <pc:sldMkLst>
          <pc:docMk/>
          <pc:sldMk cId="1978831218" sldId="270"/>
        </pc:sldMkLst>
        <pc:spChg chg="mod">
          <ac:chgData name="Erik Manis" userId="88af51049543f108" providerId="LiveId" clId="{19A7001B-1E49-456E-87F1-F6F0BD385A46}" dt="2022-02-02T18:52:40.099" v="69" actId="1076"/>
          <ac:spMkLst>
            <pc:docMk/>
            <pc:sldMk cId="1978831218" sldId="270"/>
            <ac:spMk id="3" creationId="{374F1D9D-4F5C-4ABA-8E17-FCAAB7F2944C}"/>
          </ac:spMkLst>
        </pc:spChg>
        <pc:spChg chg="add del mod">
          <ac:chgData name="Erik Manis" userId="88af51049543f108" providerId="LiveId" clId="{19A7001B-1E49-456E-87F1-F6F0BD385A46}" dt="2022-02-02T18:51:38.678" v="59" actId="478"/>
          <ac:spMkLst>
            <pc:docMk/>
            <pc:sldMk cId="1978831218" sldId="270"/>
            <ac:spMk id="8" creationId="{D2452767-B389-4EB2-88A5-DF886573E93D}"/>
          </ac:spMkLst>
        </pc:spChg>
        <pc:picChg chg="del">
          <ac:chgData name="Erik Manis" userId="88af51049543f108" providerId="LiveId" clId="{19A7001B-1E49-456E-87F1-F6F0BD385A46}" dt="2022-02-02T18:51:36.722" v="58" actId="478"/>
          <ac:picMkLst>
            <pc:docMk/>
            <pc:sldMk cId="1978831218" sldId="270"/>
            <ac:picMk id="5" creationId="{AEF08F5E-AA27-4236-850E-0811AE8844A3}"/>
          </ac:picMkLst>
        </pc:picChg>
        <pc:picChg chg="add mod">
          <ac:chgData name="Erik Manis" userId="88af51049543f108" providerId="LiveId" clId="{19A7001B-1E49-456E-87F1-F6F0BD385A46}" dt="2022-02-02T18:52:32.844" v="68" actId="1076"/>
          <ac:picMkLst>
            <pc:docMk/>
            <pc:sldMk cId="1978831218" sldId="270"/>
            <ac:picMk id="11" creationId="{338D023D-A125-4D9F-965E-673EECDCE4AC}"/>
          </ac:picMkLst>
        </pc:picChg>
      </pc:sldChg>
      <pc:sldChg chg="addSp delSp modSp mod">
        <pc:chgData name="Erik Manis" userId="88af51049543f108" providerId="LiveId" clId="{19A7001B-1E49-456E-87F1-F6F0BD385A46}" dt="2022-02-02T18:51:08.320" v="57" actId="1076"/>
        <pc:sldMkLst>
          <pc:docMk/>
          <pc:sldMk cId="3479068332" sldId="271"/>
        </pc:sldMkLst>
        <pc:spChg chg="add del mod">
          <ac:chgData name="Erik Manis" userId="88af51049543f108" providerId="LiveId" clId="{19A7001B-1E49-456E-87F1-F6F0BD385A46}" dt="2022-02-02T18:50:47.452" v="51" actId="478"/>
          <ac:spMkLst>
            <pc:docMk/>
            <pc:sldMk cId="3479068332" sldId="271"/>
            <ac:spMk id="4" creationId="{FECCEDF9-55C3-4B15-841C-FDAC7AE8F464}"/>
          </ac:spMkLst>
        </pc:spChg>
        <pc:picChg chg="del">
          <ac:chgData name="Erik Manis" userId="88af51049543f108" providerId="LiveId" clId="{19A7001B-1E49-456E-87F1-F6F0BD385A46}" dt="2022-02-02T18:50:42.763" v="50" actId="478"/>
          <ac:picMkLst>
            <pc:docMk/>
            <pc:sldMk cId="3479068332" sldId="271"/>
            <ac:picMk id="5" creationId="{694681FE-A37D-4DE5-A6DE-2515EB0712D5}"/>
          </ac:picMkLst>
        </pc:picChg>
        <pc:picChg chg="add mod">
          <ac:chgData name="Erik Manis" userId="88af51049543f108" providerId="LiveId" clId="{19A7001B-1E49-456E-87F1-F6F0BD385A46}" dt="2022-02-02T18:51:08.320" v="57" actId="1076"/>
          <ac:picMkLst>
            <pc:docMk/>
            <pc:sldMk cId="3479068332" sldId="271"/>
            <ac:picMk id="11" creationId="{D31F8C14-544C-4C23-8782-450D7D6A59DA}"/>
          </ac:picMkLst>
        </pc:picChg>
      </pc:sldChg>
      <pc:sldChg chg="addSp delSp modSp mod">
        <pc:chgData name="Erik Manis" userId="88af51049543f108" providerId="LiveId" clId="{19A7001B-1E49-456E-87F1-F6F0BD385A46}" dt="2022-02-02T19:27:28.553" v="767" actId="26606"/>
        <pc:sldMkLst>
          <pc:docMk/>
          <pc:sldMk cId="2909048310" sldId="272"/>
        </pc:sldMkLst>
        <pc:spChg chg="mod">
          <ac:chgData name="Erik Manis" userId="88af51049543f108" providerId="LiveId" clId="{19A7001B-1E49-456E-87F1-F6F0BD385A46}" dt="2022-02-02T17:30:35.797" v="9" actId="20577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" creationId="{24B6F35E-3464-40B1-9ADD-8CC3CEE8D694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5" creationId="{4D22F2C5-A1C5-4698-8F8C-30ACEF1CF019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6" creationId="{79F3C543-62EC-4433-9C93-A2CD8764E9B4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7" creationId="{68AF5748-FED8-45BA-8631-26D1D10F3246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8" creationId="{AF2F604E-43BE-4DC3-B983-E071523364F8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9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2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1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5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0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2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4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6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8" creationId="{08C9B587-E65E-4B52-B37C-ABEBB6E87928}"/>
          </ac:spMkLst>
        </pc:spChg>
        <pc:picChg chg="add del mod ord">
          <ac:chgData name="Erik Manis" userId="88af51049543f108" providerId="LiveId" clId="{19A7001B-1E49-456E-87F1-F6F0BD385A46}" dt="2022-02-02T19:27:18.941" v="763" actId="478"/>
          <ac:picMkLst>
            <pc:docMk/>
            <pc:sldMk cId="2909048310" sldId="272"/>
            <ac:picMk id="7" creationId="{909DB759-38C7-4FB2-BB35-331DC1421B04}"/>
          </ac:picMkLst>
        </pc:picChg>
        <pc:picChg chg="del">
          <ac:chgData name="Erik Manis" userId="88af51049543f108" providerId="LiveId" clId="{19A7001B-1E49-456E-87F1-F6F0BD385A46}" dt="2022-02-02T17:30:38.969" v="10" actId="478"/>
          <ac:picMkLst>
            <pc:docMk/>
            <pc:sldMk cId="2909048310" sldId="272"/>
            <ac:picMk id="7" creationId="{9EF3B197-2529-41FA-BC3D-B8E25FB76797}"/>
          </ac:picMkLst>
        </pc:picChg>
        <pc:picChg chg="add del mod ord">
          <ac:chgData name="Erik Manis" userId="88af51049543f108" providerId="LiveId" clId="{19A7001B-1E49-456E-87F1-F6F0BD385A46}" dt="2022-02-02T19:23:53.976" v="737" actId="478"/>
          <ac:picMkLst>
            <pc:docMk/>
            <pc:sldMk cId="2909048310" sldId="272"/>
            <ac:picMk id="8" creationId="{334459D2-A02B-4DF1-B488-4DDEDAFEA347}"/>
          </ac:picMkLst>
        </pc:picChg>
        <pc:picChg chg="add mod ord">
          <ac:chgData name="Erik Manis" userId="88af51049543f108" providerId="LiveId" clId="{19A7001B-1E49-456E-87F1-F6F0BD385A46}" dt="2022-02-02T19:27:28.553" v="767" actId="26606"/>
          <ac:picMkLst>
            <pc:docMk/>
            <pc:sldMk cId="2909048310" sldId="272"/>
            <ac:picMk id="10" creationId="{06EA68DC-C9D9-42AA-89AB-A66904D97E5F}"/>
          </ac:picMkLst>
        </pc:picChg>
      </pc:sldChg>
      <pc:sldChg chg="addSp delSp modSp mod addAnim delAnim">
        <pc:chgData name="Erik Manis" userId="88af51049543f108" providerId="LiveId" clId="{19A7001B-1E49-456E-87F1-F6F0BD385A46}" dt="2022-02-02T19:47:07.542" v="801" actId="26606"/>
        <pc:sldMkLst>
          <pc:docMk/>
          <pc:sldMk cId="2086654361" sldId="273"/>
        </pc:sldMkLst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2" creationId="{176630BE-B2CD-4315-B187-0E55B8DE490D}"/>
          </ac:spMkLst>
        </pc:spChg>
        <pc:spChg chg="del">
          <ac:chgData name="Erik Manis" userId="88af51049543f108" providerId="LiveId" clId="{19A7001B-1E49-456E-87F1-F6F0BD385A46}" dt="2022-02-02T19:45:03.631" v="782" actId="478"/>
          <ac:spMkLst>
            <pc:docMk/>
            <pc:sldMk cId="2086654361" sldId="273"/>
            <ac:spMk id="3" creationId="{4CF04D1E-881D-41DB-A2ED-846D490D6FF0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" creationId="{E816B3EC-23F6-42E4-8F67-EF353FC2D5F9}"/>
          </ac:spMkLst>
        </pc:spChg>
        <pc:spChg chg="add del mod">
          <ac:chgData name="Erik Manis" userId="88af51049543f108" providerId="LiveId" clId="{19A7001B-1E49-456E-87F1-F6F0BD385A46}" dt="2022-02-02T19:45:08.659" v="783" actId="478"/>
          <ac:spMkLst>
            <pc:docMk/>
            <pc:sldMk cId="2086654361" sldId="273"/>
            <ac:spMk id="10" creationId="{E1AFD55D-CEF6-4E9B-9A2B-8B8F208E7E47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2" creationId="{5E791F2F-79DB-4CC0-9FA1-001E3E91E8B7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1" creationId="{3BE40A06-F20A-4590-B20B-34C50D338AE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3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5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8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9" creationId="{D7D12574-25F0-4BB1-AA48-9DE7527AF5F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0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1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4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5" creationId="{7BBD5B30-C741-4E67-AFD8-17917090ABCC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6" creationId="{189BBEAA-BB93-4878-8C95-3C8AADE2E0C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7" creationId="{D529C0C6-AAEB-4982-A9E6-BC6A8B2AEFB2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8" creationId="{80D36F24-5EC0-4A09-9836-6580E1D4B82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9" creationId="{7C0B334E-66E0-442A-8306-19629EC2DC59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5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6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7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8" creationId="{55666830-9A19-4E01-8505-D6C7F9AC5665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9" creationId="{AE9FC877-7FB6-4D22-9988-35420644E202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70" creationId="{E41809D1-F12E-46BB-B804-5F209D325E8B}"/>
          </ac:spMkLst>
        </pc:spChg>
        <pc:picChg chg="del">
          <ac:chgData name="Erik Manis" userId="88af51049543f108" providerId="LiveId" clId="{19A7001B-1E49-456E-87F1-F6F0BD385A46}" dt="2022-02-02T19:38:55.705" v="774" actId="478"/>
          <ac:picMkLst>
            <pc:docMk/>
            <pc:sldMk cId="2086654361" sldId="273"/>
            <ac:picMk id="5" creationId="{32E39510-5628-4D16-9814-F41483183498}"/>
          </ac:picMkLst>
        </pc:picChg>
        <pc:picChg chg="add del mod ord">
          <ac:chgData name="Erik Manis" userId="88af51049543f108" providerId="LiveId" clId="{19A7001B-1E49-456E-87F1-F6F0BD385A46}" dt="2022-02-02T19:46:59.470" v="797" actId="478"/>
          <ac:picMkLst>
            <pc:docMk/>
            <pc:sldMk cId="2086654361" sldId="273"/>
            <ac:picMk id="8" creationId="{C3B74357-93C7-476C-A7F4-9949950ACF3E}"/>
          </ac:picMkLst>
        </pc:picChg>
        <pc:picChg chg="del">
          <ac:chgData name="Erik Manis" userId="88af51049543f108" providerId="LiveId" clId="{19A7001B-1E49-456E-87F1-F6F0BD385A46}" dt="2022-02-02T19:38:57.004" v="775" actId="478"/>
          <ac:picMkLst>
            <pc:docMk/>
            <pc:sldMk cId="2086654361" sldId="273"/>
            <ac:picMk id="11" creationId="{47FA40C9-B2A0-4FF8-BCAA-DB03B923738A}"/>
          </ac:picMkLst>
        </pc:picChg>
        <pc:picChg chg="add del mod ord">
          <ac:chgData name="Erik Manis" userId="88af51049543f108" providerId="LiveId" clId="{19A7001B-1E49-456E-87F1-F6F0BD385A46}" dt="2022-02-02T19:47:02.928" v="798" actId="478"/>
          <ac:picMkLst>
            <pc:docMk/>
            <pc:sldMk cId="2086654361" sldId="273"/>
            <ac:picMk id="13" creationId="{B6AA3120-A2D8-4777-8122-49BC9BFF98D0}"/>
          </ac:picMkLst>
        </pc:picChg>
        <pc:picChg chg="add mod ord">
          <ac:chgData name="Erik Manis" userId="88af51049543f108" providerId="LiveId" clId="{19A7001B-1E49-456E-87F1-F6F0BD385A46}" dt="2022-02-02T19:47:07.542" v="801" actId="26606"/>
          <ac:picMkLst>
            <pc:docMk/>
            <pc:sldMk cId="2086654361" sldId="273"/>
            <ac:picMk id="15" creationId="{A709D305-C81F-4ADE-A04A-640C13DE8346}"/>
          </ac:picMkLst>
        </pc:picChg>
      </pc:sldChg>
      <pc:sldChg chg="addSp delSp modSp add del mod">
        <pc:chgData name="Erik Manis" userId="88af51049543f108" providerId="LiveId" clId="{19A7001B-1E49-456E-87F1-F6F0BD385A46}" dt="2022-02-02T19:24:33.882" v="743" actId="2696"/>
        <pc:sldMkLst>
          <pc:docMk/>
          <pc:sldMk cId="4276750218" sldId="274"/>
        </pc:sldMkLst>
        <pc:spChg chg="mod">
          <ac:chgData name="Erik Manis" userId="88af51049543f108" providerId="LiveId" clId="{19A7001B-1E49-456E-87F1-F6F0BD385A46}" dt="2022-02-02T19:02:44.953" v="160" actId="20577"/>
          <ac:spMkLst>
            <pc:docMk/>
            <pc:sldMk cId="4276750218" sldId="274"/>
            <ac:spMk id="3" creationId="{EE71A8BA-2688-40A3-BC09-109B63C6AAAC}"/>
          </ac:spMkLst>
        </pc:spChg>
        <pc:picChg chg="del">
          <ac:chgData name="Erik Manis" userId="88af51049543f108" providerId="LiveId" clId="{19A7001B-1E49-456E-87F1-F6F0BD385A46}" dt="2022-02-02T18:59:01.872" v="81" actId="478"/>
          <ac:picMkLst>
            <pc:docMk/>
            <pc:sldMk cId="4276750218" sldId="274"/>
            <ac:picMk id="7" creationId="{29C263CE-2974-4A7B-90CB-F4E87E542306}"/>
          </ac:picMkLst>
        </pc:picChg>
        <pc:picChg chg="add mod modCrop">
          <ac:chgData name="Erik Manis" userId="88af51049543f108" providerId="LiveId" clId="{19A7001B-1E49-456E-87F1-F6F0BD385A46}" dt="2022-02-02T19:02:01.686" v="106" actId="1076"/>
          <ac:picMkLst>
            <pc:docMk/>
            <pc:sldMk cId="4276750218" sldId="274"/>
            <ac:picMk id="8" creationId="{D1F6C3FB-4E6D-467C-B59A-143AA303464E}"/>
          </ac:picMkLst>
        </pc:picChg>
      </pc:sldChg>
      <pc:sldChg chg="addSp delSp modSp mod">
        <pc:chgData name="Erik Manis" userId="88af51049543f108" providerId="LiveId" clId="{19A7001B-1E49-456E-87F1-F6F0BD385A46}" dt="2022-02-02T19:15:58.345" v="720" actId="1440"/>
        <pc:sldMkLst>
          <pc:docMk/>
          <pc:sldMk cId="1436625744" sldId="275"/>
        </pc:sldMkLst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3" creationId="{6F020079-CAA6-47D7-86A5-6EE4E5AFFF65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4" creationId="{8CA1E675-9E0E-453C-912A-F3A6E3DE5FA7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5" creationId="{110D54E4-2654-4905-AD29-DAF52E0E1FBB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4" creationId="{463EEC44-1BA3-44ED-81FC-A644B04B2A44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9" creationId="{21516CB1-E8C8-4751-B6A6-46B2D1E72A61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1" creationId="{90C0C0D1-E79A-41FF-8322-256F6DD1499B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3" creationId="{395FA420-5595-49D1-9D5F-79EC43B55574}"/>
          </ac:spMkLst>
        </pc:spChg>
        <pc:picChg chg="add mod ord modCrop">
          <ac:chgData name="Erik Manis" userId="88af51049543f108" providerId="LiveId" clId="{19A7001B-1E49-456E-87F1-F6F0BD385A46}" dt="2022-02-02T19:15:58.345" v="720" actId="1440"/>
          <ac:picMkLst>
            <pc:docMk/>
            <pc:sldMk cId="1436625744" sldId="275"/>
            <ac:picMk id="7" creationId="{A262339B-B334-4A3B-B3BF-65A2C31AFB5B}"/>
          </ac:picMkLst>
        </pc:picChg>
        <pc:picChg chg="add mod ord modCrop">
          <ac:chgData name="Erik Manis" userId="88af51049543f108" providerId="LiveId" clId="{19A7001B-1E49-456E-87F1-F6F0BD385A46}" dt="2022-02-02T19:15:36.413" v="719" actId="26606"/>
          <ac:picMkLst>
            <pc:docMk/>
            <pc:sldMk cId="1436625744" sldId="275"/>
            <ac:picMk id="11" creationId="{8E4C6A98-4536-4CCF-8D9C-F44A01F78C83}"/>
          </ac:picMkLst>
        </pc:picChg>
      </pc:sldChg>
      <pc:sldChg chg="delSp del mod">
        <pc:chgData name="Erik Manis" userId="88af51049543f108" providerId="LiveId" clId="{19A7001B-1E49-456E-87F1-F6F0BD385A46}" dt="2022-02-02T19:49:38.809" v="825" actId="47"/>
        <pc:sldMkLst>
          <pc:docMk/>
          <pc:sldMk cId="1410635052" sldId="276"/>
        </pc:sldMkLst>
        <pc:picChg chg="del">
          <ac:chgData name="Erik Manis" userId="88af51049543f108" providerId="LiveId" clId="{19A7001B-1E49-456E-87F1-F6F0BD385A46}" dt="2022-02-02T19:39:01.055" v="776" actId="478"/>
          <ac:picMkLst>
            <pc:docMk/>
            <pc:sldMk cId="1410635052" sldId="276"/>
            <ac:picMk id="5" creationId="{A2544BF7-C201-4305-B0E9-177960AB5B70}"/>
          </ac:picMkLst>
        </pc:picChg>
        <pc:picChg chg="del">
          <ac:chgData name="Erik Manis" userId="88af51049543f108" providerId="LiveId" clId="{19A7001B-1E49-456E-87F1-F6F0BD385A46}" dt="2022-02-02T19:39:02.339" v="777" actId="478"/>
          <ac:picMkLst>
            <pc:docMk/>
            <pc:sldMk cId="1410635052" sldId="276"/>
            <ac:picMk id="7" creationId="{F792A904-EED8-4326-A9AA-32FA325ADFA7}"/>
          </ac:picMkLst>
        </pc:picChg>
      </pc:sldChg>
      <pc:sldChg chg="addSp delSp modSp mod">
        <pc:chgData name="Erik Manis" userId="88af51049543f108" providerId="LiveId" clId="{19A7001B-1E49-456E-87F1-F6F0BD385A46}" dt="2022-02-02T19:54:38.001" v="833" actId="26606"/>
        <pc:sldMkLst>
          <pc:docMk/>
          <pc:sldMk cId="1818233523" sldId="277"/>
        </pc:sldMkLst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2" creationId="{9525CA29-12AD-4842-8BF7-2AA81B1D17E5}"/>
          </ac:spMkLst>
        </pc:spChg>
        <pc:spChg chg="del mod">
          <ac:chgData name="Erik Manis" userId="88af51049543f108" providerId="LiveId" clId="{19A7001B-1E49-456E-87F1-F6F0BD385A46}" dt="2022-02-02T19:54:36.214" v="832" actId="478"/>
          <ac:spMkLst>
            <pc:docMk/>
            <pc:sldMk cId="1818233523" sldId="277"/>
            <ac:spMk id="3" creationId="{CC48DB1D-6DE6-4956-A531-837F4A974461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4" creationId="{893B01F5-CB60-4A87-8308-EAAE8248B747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6" creationId="{19727B24-C182-4B1B-B53E-388510A7D9DF}"/>
          </ac:spMkLst>
        </pc:spChg>
        <pc:spChg chg="add del mo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10" creationId="{5591E97A-1F86-4513-8B9B-66587562A15E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7" creationId="{0570A85B-3810-4F95-97B0-CBF4CCDB381C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2" creationId="{2C9A9DA9-7DC8-488B-A882-123947B0F3D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4" creationId="{57F6BDD4-E066-4008-8011-6CC31AEB4556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6" creationId="{2711A8FB-68FC-45FC-B01E-38F809E2D43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8" creationId="{2A865FE3-5FC9-4049-87CF-30019C46C0F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0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3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4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9" creationId="{8D06CE56-3881-4ADA-8CEF-D18B02C242A3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1" creationId="{79F3C543-62EC-4433-9C93-A2CD8764E9B4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3" creationId="{C1A1C5D3-C053-4EE9-BE1A-419B6E27CCAE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5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7" creationId="{586B4EF9-43BA-4655-A6FF-1D8E21574C95}"/>
          </ac:spMkLst>
        </pc:spChg>
        <pc:picChg chg="del">
          <ac:chgData name="Erik Manis" userId="88af51049543f108" providerId="LiveId" clId="{19A7001B-1E49-456E-87F1-F6F0BD385A46}" dt="2022-02-02T19:39:04.859" v="778" actId="478"/>
          <ac:picMkLst>
            <pc:docMk/>
            <pc:sldMk cId="1818233523" sldId="277"/>
            <ac:picMk id="5" creationId="{19A62DDC-151A-473C-BBB1-C504379A5889}"/>
          </ac:picMkLst>
        </pc:picChg>
        <pc:picChg chg="add mod ord">
          <ac:chgData name="Erik Manis" userId="88af51049543f108" providerId="LiveId" clId="{19A7001B-1E49-456E-87F1-F6F0BD385A46}" dt="2022-02-02T19:54:38.001" v="833" actId="26606"/>
          <ac:picMkLst>
            <pc:docMk/>
            <pc:sldMk cId="1818233523" sldId="277"/>
            <ac:picMk id="8" creationId="{F95C201A-E13D-46CC-A19F-C391F3231119}"/>
          </ac:picMkLst>
        </pc:picChg>
      </pc:sldChg>
      <pc:sldChg chg="new del">
        <pc:chgData name="Erik Manis" userId="88af51049543f108" providerId="LiveId" clId="{19A7001B-1E49-456E-87F1-F6F0BD385A46}" dt="2022-02-02T18:38:11.468" v="35" actId="47"/>
        <pc:sldMkLst>
          <pc:docMk/>
          <pc:sldMk cId="4059914304" sldId="278"/>
        </pc:sldMkLst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445900081" sldId="27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5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1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5" creationId="{08C9B587-E65E-4B52-B37C-ABEBB6E87928}"/>
          </ac:spMkLst>
        </pc:spChg>
      </pc:sldChg>
      <pc:sldChg chg="delSp modSp add mod setBg delDesignElem">
        <pc:chgData name="Erik Manis" userId="88af51049543f108" providerId="LiveId" clId="{19A7001B-1E49-456E-87F1-F6F0BD385A46}" dt="2022-02-02T19:09:28.656" v="693" actId="20577"/>
        <pc:sldMkLst>
          <pc:docMk/>
          <pc:sldMk cId="2988619269" sldId="279"/>
        </pc:sldMkLst>
        <pc:spChg chg="mod">
          <ac:chgData name="Erik Manis" userId="88af51049543f108" providerId="LiveId" clId="{19A7001B-1E49-456E-87F1-F6F0BD385A46}" dt="2022-02-02T19:09:28.656" v="693" actId="20577"/>
          <ac:spMkLst>
            <pc:docMk/>
            <pc:sldMk cId="2988619269" sldId="279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30722489" sldId="28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4" creationId="{463EEC44-1BA3-44ED-81FC-A644B04B2A44}"/>
          </ac:spMkLst>
        </pc:spChg>
      </pc:sldChg>
      <pc:sldChg chg="delSp add setBg delDesignElem">
        <pc:chgData name="Erik Manis" userId="88af51049543f108" providerId="LiveId" clId="{19A7001B-1E49-456E-87F1-F6F0BD385A46}" dt="2022-02-02T18:54:21.170" v="78"/>
        <pc:sldMkLst>
          <pc:docMk/>
          <pc:sldMk cId="553810613" sldId="280"/>
        </pc:sldMkLst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4" creationId="{463EEC44-1BA3-44ED-81FC-A644B04B2A44}"/>
          </ac:spMkLst>
        </pc:spChg>
      </pc:sldChg>
      <pc:sldChg chg="delSp modSp add del mod setBg delDesignElem">
        <pc:chgData name="Erik Manis" userId="88af51049543f108" providerId="LiveId" clId="{19A7001B-1E49-456E-87F1-F6F0BD385A46}" dt="2022-02-02T19:27:02.204" v="762" actId="47"/>
        <pc:sldMkLst>
          <pc:docMk/>
          <pc:sldMk cId="561529398" sldId="281"/>
        </pc:sldMkLst>
        <pc:spChg chg="mod">
          <ac:chgData name="Erik Manis" userId="88af51049543f108" providerId="LiveId" clId="{19A7001B-1E49-456E-87F1-F6F0BD385A46}" dt="2022-02-02T19:26:59.556" v="761" actId="20577"/>
          <ac:spMkLst>
            <pc:docMk/>
            <pc:sldMk cId="561529398" sldId="281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60826296" sldId="28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1:31.056" v="736" actId="1440"/>
        <pc:sldMkLst>
          <pc:docMk/>
          <pc:sldMk cId="374271976" sldId="282"/>
        </pc:sldMkLst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2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4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6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8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20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2" creationId="{08C9B587-E65E-4B52-B37C-ABEBB6E87928}"/>
          </ac:spMkLst>
        </pc:spChg>
        <pc:picChg chg="add mod ord">
          <ac:chgData name="Erik Manis" userId="88af51049543f108" providerId="LiveId" clId="{19A7001B-1E49-456E-87F1-F6F0BD385A46}" dt="2022-02-02T19:21:31.056" v="736" actId="1440"/>
          <ac:picMkLst>
            <pc:docMk/>
            <pc:sldMk cId="374271976" sldId="282"/>
            <ac:picMk id="7" creationId="{87D96748-0503-4406-B63E-B2ABD1A922FF}"/>
          </ac:picMkLst>
        </pc:picChg>
        <pc:picChg chg="del">
          <ac:chgData name="Erik Manis" userId="88af51049543f108" providerId="LiveId" clId="{19A7001B-1E49-456E-87F1-F6F0BD385A46}" dt="2022-02-02T19:20:17.604" v="729" actId="478"/>
          <ac:picMkLst>
            <pc:docMk/>
            <pc:sldMk cId="374271976" sldId="282"/>
            <ac:picMk id="8" creationId="{334459D2-A02B-4DF1-B488-4DDEDAFEA347}"/>
          </ac:picMkLst>
        </pc:picChg>
      </pc:sldChg>
      <pc:sldChg chg="delSp modSp add del mod setBg delDesignElem">
        <pc:chgData name="Erik Manis" userId="88af51049543f108" providerId="LiveId" clId="{19A7001B-1E49-456E-87F1-F6F0BD385A46}" dt="2022-02-02T19:05:29.141" v="165" actId="47"/>
        <pc:sldMkLst>
          <pc:docMk/>
          <pc:sldMk cId="474111052" sldId="282"/>
        </pc:sldMkLst>
        <pc:spChg chg="mod">
          <ac:chgData name="Erik Manis" userId="88af51049543f108" providerId="LiveId" clId="{19A7001B-1E49-456E-87F1-F6F0BD385A46}" dt="2022-02-02T19:05:17.983" v="164" actId="20577"/>
          <ac:spMkLst>
            <pc:docMk/>
            <pc:sldMk cId="474111052" sldId="282"/>
            <ac:spMk id="3" creationId="{F38787CF-E34F-434A-88EB-F854CA168C8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2" creationId="{08C9B587-E65E-4B52-B37C-ABEBB6E87928}"/>
          </ac:spMkLst>
        </pc:spChg>
        <pc:picChg chg="del">
          <ac:chgData name="Erik Manis" userId="88af51049543f108" providerId="LiveId" clId="{19A7001B-1E49-456E-87F1-F6F0BD385A46}" dt="2022-02-02T19:05:11.402" v="163" actId="478"/>
          <ac:picMkLst>
            <pc:docMk/>
            <pc:sldMk cId="474111052" sldId="282"/>
            <ac:picMk id="8" creationId="{334459D2-A02B-4DF1-B488-4DDEDAFEA347}"/>
          </ac:picMkLst>
        </pc:picChg>
      </pc:sldChg>
      <pc:sldChg chg="delSp add del setBg delDesignElem">
        <pc:chgData name="Erik Manis" userId="88af51049543f108" providerId="LiveId" clId="{19A7001B-1E49-456E-87F1-F6F0BD385A46}" dt="2022-02-02T19:20:05.390" v="726" actId="47"/>
        <pc:sldMkLst>
          <pc:docMk/>
          <pc:sldMk cId="1460471662" sldId="282"/>
        </pc:sldMkLst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68305260" sldId="28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7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8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9" creationId="{08C9B587-E65E-4B52-B37C-ABEBB6E87928}"/>
          </ac:spMkLst>
        </pc:spChg>
      </pc:sldChg>
      <pc:sldChg chg="delSp add del setBg delDesignElem">
        <pc:chgData name="Erik Manis" userId="88af51049543f108" providerId="LiveId" clId="{19A7001B-1E49-456E-87F1-F6F0BD385A46}" dt="2022-02-02T19:19:57.923" v="723" actId="47"/>
        <pc:sldMkLst>
          <pc:docMk/>
          <pc:sldMk cId="2915681997" sldId="282"/>
        </pc:sldMkLst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2" creationId="{08C9B587-E65E-4B52-B37C-ABEBB6E87928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6:41.744" v="759" actId="1440"/>
        <pc:sldMkLst>
          <pc:docMk/>
          <pc:sldMk cId="2562645357" sldId="283"/>
        </pc:sldMkLst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" creationId="{94EE3A7E-A89C-4EA6-ABDA-6F1A84EB3C84}"/>
          </ac:spMkLst>
        </pc:spChg>
        <pc:spChg chg="del mod">
          <ac:chgData name="Erik Manis" userId="88af51049543f108" providerId="LiveId" clId="{19A7001B-1E49-456E-87F1-F6F0BD385A46}" dt="2022-02-02T19:26:03.764" v="751" actId="478"/>
          <ac:spMkLst>
            <pc:docMk/>
            <pc:sldMk cId="2562645357" sldId="283"/>
            <ac:spMk id="3" creationId="{EE71A8BA-2688-40A3-BC09-109B63C6AAAC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4" creationId="{5D55077F-841F-4613-9E99-C50677AE1545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5" creationId="{202FB593-D555-43D2-AE1F-70D1ED2AE27E}"/>
          </ac:spMkLst>
        </pc:spChg>
        <pc:spChg chg="add del mod">
          <ac:chgData name="Erik Manis" userId="88af51049543f108" providerId="LiveId" clId="{19A7001B-1E49-456E-87F1-F6F0BD385A46}" dt="2022-02-02T19:26:06.223" v="752" actId="478"/>
          <ac:spMkLst>
            <pc:docMk/>
            <pc:sldMk cId="2562645357" sldId="283"/>
            <ac:spMk id="10" creationId="{ED88F8A4-D37B-4BAD-A581-674251584CA4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2" creationId="{0288C6B4-AFC3-407F-A595-EFFD38D4CCAF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4" creationId="{CF236821-17FE-429B-8D2C-08E13A64EA40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6" creationId="{C0BDBCD2-E081-43AB-9119-C55465E59757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8" creationId="{98E79BE4-34FE-485A-98A5-92CE8F7C4743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0" creationId="{7A5F0580-5EE9-419F-96EE-B6529EF6E7D0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7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9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1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3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4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6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8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9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6" creationId="{08C9B587-E65E-4B52-B37C-ABEBB6E87928}"/>
          </ac:spMkLst>
        </pc:spChg>
        <pc:picChg chg="add mod ord modCrop">
          <ac:chgData name="Erik Manis" userId="88af51049543f108" providerId="LiveId" clId="{19A7001B-1E49-456E-87F1-F6F0BD385A46}" dt="2022-02-02T19:26:41.744" v="759" actId="1440"/>
          <ac:picMkLst>
            <pc:docMk/>
            <pc:sldMk cId="2562645357" sldId="283"/>
            <ac:picMk id="7" creationId="{5664200A-C223-45A2-BA2B-F463CC770158}"/>
          </ac:picMkLst>
        </pc:picChg>
        <pc:picChg chg="del">
          <ac:chgData name="Erik Manis" userId="88af51049543f108" providerId="LiveId" clId="{19A7001B-1E49-456E-87F1-F6F0BD385A46}" dt="2022-02-02T19:24:58.516" v="746" actId="478"/>
          <ac:picMkLst>
            <pc:docMk/>
            <pc:sldMk cId="2562645357" sldId="283"/>
            <ac:picMk id="8" creationId="{D1F6C3FB-4E6D-467C-B59A-143AA303464E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592826670" sldId="28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529429992" sldId="284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49:28.117" v="824" actId="1440"/>
        <pc:sldMkLst>
          <pc:docMk/>
          <pc:sldMk cId="3802246159" sldId="284"/>
        </pc:sldMkLst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" creationId="{176630BE-B2CD-4315-B187-0E55B8DE490D}"/>
          </ac:spMkLst>
        </pc:spChg>
        <pc:spChg chg="mod">
          <ac:chgData name="Erik Manis" userId="88af51049543f108" providerId="LiveId" clId="{19A7001B-1E49-456E-87F1-F6F0BD385A46}" dt="2022-02-02T19:48:01.640" v="808" actId="26606"/>
          <ac:spMkLst>
            <pc:docMk/>
            <pc:sldMk cId="3802246159" sldId="284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6" creationId="{E816B3EC-23F6-42E4-8F67-EF353FC2D5F9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8" creationId="{017517EF-BD4D-4055-BDB4-A322C53568AD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3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7" creationId="{0ADDB668-2CA4-4D2B-9C34-3487CA330BA8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9" creationId="{2568BC19-F052-4108-93E1-6A3D1DEC072F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1" creationId="{D5FD337D-4D6B-4C8B-B6F5-121097E09881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6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8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0" creationId="{88263A24-0C1F-4677-B43C-4AE14E276B27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2" creationId="{0ADDB668-2CA4-4D2B-9C34-3487CA330BA8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4" creationId="{2568BC19-F052-4108-93E1-6A3D1DEC072F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6" creationId="{D5FD337D-4D6B-4C8B-B6F5-121097E09881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4" creationId="{AF2F604E-43BE-4DC3-B983-E071523364F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6" creationId="{08C9B587-E65E-4B52-B37C-ABEBB6E8792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8" creationId="{55666830-9A19-4E01-8505-D6C7F9AC5665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9" creationId="{AE9FC877-7FB6-4D22-9988-35420644E202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70" creationId="{E41809D1-F12E-46BB-B804-5F209D325E8B}"/>
          </ac:spMkLst>
        </pc:spChg>
        <pc:picChg chg="add mod ord">
          <ac:chgData name="Erik Manis" userId="88af51049543f108" providerId="LiveId" clId="{19A7001B-1E49-456E-87F1-F6F0BD385A46}" dt="2022-02-02T19:49:12.968" v="820" actId="1076"/>
          <ac:picMkLst>
            <pc:docMk/>
            <pc:sldMk cId="3802246159" sldId="284"/>
            <ac:picMk id="5" creationId="{C627FDC4-B384-4D76-9DF1-EAF4DEDF4FCA}"/>
          </ac:picMkLst>
        </pc:picChg>
        <pc:picChg chg="add mod ord">
          <ac:chgData name="Erik Manis" userId="88af51049543f108" providerId="LiveId" clId="{19A7001B-1E49-456E-87F1-F6F0BD385A46}" dt="2022-02-02T19:49:28.117" v="824" actId="1440"/>
          <ac:picMkLst>
            <pc:docMk/>
            <pc:sldMk cId="3802246159" sldId="284"/>
            <ac:picMk id="9" creationId="{B56A7ABF-1850-4133-AD0F-938696191D4E}"/>
          </ac:picMkLst>
        </pc:picChg>
        <pc:picChg chg="del">
          <ac:chgData name="Erik Manis" userId="88af51049543f108" providerId="LiveId" clId="{19A7001B-1E49-456E-87F1-F6F0BD385A46}" dt="2022-02-02T19:47:50.765" v="804" actId="478"/>
          <ac:picMkLst>
            <pc:docMk/>
            <pc:sldMk cId="3802246159" sldId="284"/>
            <ac:picMk id="15" creationId="{A709D305-C81F-4ADE-A04A-640C13DE8346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653036728" sldId="285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2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117284642" sldId="286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2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4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6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8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885167933" sldId="287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7" creationId="{0570A85B-3810-4F95-97B0-CBF4CCDB381C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873972752" sldId="288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5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7" creationId="{FB33DC6A-1F1C-4A06-834E-CFF88F1C0BB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9" creationId="{0FE1D5CF-87B8-4A8A-AD3C-01D06A60769B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1" creationId="{60926200-45C2-41E9-839F-31CD5FE4CD5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5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94731090" sldId="28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4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6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8" creationId="{586B4EF9-43BA-4655-A6FF-1D8E21574C95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757940863" sldId="29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4" creationId="{5DCB5928-DC7D-4612-9922-441966E1562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6" creationId="{682C1161-1736-45EC-99B7-33F3CAE9D51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8" creationId="{84D4DDB8-B68F-45B0-9F62-C4279996F67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40046848" sldId="29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601856779" sldId="29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292726555" sldId="29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7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8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4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6" creationId="{08C9B587-E65E-4B52-B37C-ABEBB6E87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BFE09-9672-4253-A982-5255FBDCBB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5" y="-128337"/>
            <a:ext cx="11652843" cy="1320655"/>
          </a:xfrm>
        </p:spPr>
        <p:txBody>
          <a:bodyPr>
            <a:normAutofit/>
          </a:bodyPr>
          <a:lstStyle/>
          <a:p>
            <a:r>
              <a:rPr lang="en-US" dirty="0"/>
              <a:t>The Drive By Project  </a:t>
            </a:r>
            <a:r>
              <a:rPr lang="en-US" sz="1200" dirty="0"/>
              <a:t>Dirk </a:t>
            </a:r>
            <a:r>
              <a:rPr lang="en-US" sz="1200" dirty="0" err="1"/>
              <a:t>Thieme</a:t>
            </a:r>
            <a:r>
              <a:rPr lang="en-US" sz="1200" dirty="0"/>
              <a:t>, Erik Manis, and Mohammed Ansari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50887-CC65-4FB9-85E9-83CC5AE0C067}"/>
              </a:ext>
            </a:extLst>
          </p:cNvPr>
          <p:cNvCxnSpPr/>
          <p:nvPr/>
        </p:nvCxnSpPr>
        <p:spPr>
          <a:xfrm>
            <a:off x="-1" y="10099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26536-F248-41EE-989B-C99C346DF0C5}"/>
              </a:ext>
            </a:extLst>
          </p:cNvPr>
          <p:cNvCxnSpPr/>
          <p:nvPr/>
        </p:nvCxnSpPr>
        <p:spPr>
          <a:xfrm>
            <a:off x="6095999" y="1009998"/>
            <a:ext cx="0" cy="584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4091B-6945-4E41-A0DC-4820F0222B68}"/>
              </a:ext>
            </a:extLst>
          </p:cNvPr>
          <p:cNvCxnSpPr/>
          <p:nvPr/>
        </p:nvCxnSpPr>
        <p:spPr>
          <a:xfrm>
            <a:off x="-1" y="39339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Labor Costs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44-D3EE-48DA-8F03-C59C900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2E4-971F-45EF-9894-40C625C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F1D9D-4F5C-4ABA-8E17-FCAAB7F2944C}"/>
              </a:ext>
            </a:extLst>
          </p:cNvPr>
          <p:cNvSpPr/>
          <p:nvPr/>
        </p:nvSpPr>
        <p:spPr>
          <a:xfrm>
            <a:off x="5069833" y="4501201"/>
            <a:ext cx="5575307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505AF-EB5E-4A0A-A9CE-DD4A9FD7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59" y="1122363"/>
            <a:ext cx="7399661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Material Costs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27E5-1AA8-46D9-822D-FF17F70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A83F-247D-4C17-9748-C85E37B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ED84-D3A5-412B-9A96-32F2736A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73" y="3851679"/>
            <a:ext cx="862658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The Drive By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The Project Description &amp;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128" y="251553"/>
            <a:ext cx="5884035" cy="2496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Description</a:t>
            </a:r>
          </a:p>
          <a:p>
            <a:r>
              <a:rPr lang="en-US" sz="2000" dirty="0"/>
              <a:t>Objective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4840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Project Sketch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Hardware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1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9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Software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1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9538264" y="2433270"/>
            <a:ext cx="164447" cy="299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FA5D9-1707-43F2-A47D-DB5B4BED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94" y="1337044"/>
            <a:ext cx="9842255" cy="45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7099B-782F-4209-A867-69DAF642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931327"/>
            <a:ext cx="851989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109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The Drive By Project  Dirk Thieme, Erik Manis, and Mohammed Ansari</vt:lpstr>
      <vt:lpstr>The Drive By Project</vt:lpstr>
      <vt:lpstr>The Project Description &amp; Objectives</vt:lpstr>
      <vt:lpstr>Project Opportunity </vt:lpstr>
      <vt:lpstr>Project Sketch </vt:lpstr>
      <vt:lpstr>Hardware</vt:lpstr>
      <vt:lpstr>Software</vt:lpstr>
      <vt:lpstr>Gantt</vt:lpstr>
      <vt:lpstr>Overall Budget</vt:lpstr>
      <vt:lpstr>Labor Costs</vt:lpstr>
      <vt:lpstr>Material Costs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Manis, Erik</cp:lastModifiedBy>
  <cp:revision>7</cp:revision>
  <dcterms:created xsi:type="dcterms:W3CDTF">2022-02-02T17:20:00Z</dcterms:created>
  <dcterms:modified xsi:type="dcterms:W3CDTF">2022-02-16T00:44:57Z</dcterms:modified>
</cp:coreProperties>
</file>