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7" r:id="rId3"/>
    <p:sldId id="281" r:id="rId4"/>
    <p:sldId id="272" r:id="rId5"/>
    <p:sldId id="280" r:id="rId6"/>
    <p:sldId id="273" r:id="rId7"/>
    <p:sldId id="282" r:id="rId8"/>
    <p:sldId id="263" r:id="rId9"/>
    <p:sldId id="258" r:id="rId10"/>
    <p:sldId id="270" r:id="rId11"/>
    <p:sldId id="271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F9C3D-97E4-40C3-B272-5E6AAD36CA25}" v="163" dt="2022-02-16T00:44:28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Manis" userId="88af51049543f108" providerId="LiveId" clId="{19A7001B-1E49-456E-87F1-F6F0BD385A46}"/>
    <pc:docChg chg="undo custSel addSld delSld modSld">
      <pc:chgData name="Erik Manis" userId="88af51049543f108" providerId="LiveId" clId="{19A7001B-1E49-456E-87F1-F6F0BD385A46}" dt="2022-02-02T19:54:38.001" v="833" actId="26606"/>
      <pc:docMkLst>
        <pc:docMk/>
      </pc:docMkLst>
      <pc:sldChg chg="addSp delSp modSp mod">
        <pc:chgData name="Erik Manis" userId="88af51049543f108" providerId="LiveId" clId="{19A7001B-1E49-456E-87F1-F6F0BD385A46}" dt="2022-02-02T19:38:00.244" v="773" actId="1076"/>
        <pc:sldMkLst>
          <pc:docMk/>
          <pc:sldMk cId="1892619025" sldId="258"/>
        </pc:sldMkLst>
        <pc:spChg chg="add del mod">
          <ac:chgData name="Erik Manis" userId="88af51049543f108" providerId="LiveId" clId="{19A7001B-1E49-456E-87F1-F6F0BD385A46}" dt="2022-02-02T18:53:28.120" v="71" actId="478"/>
          <ac:spMkLst>
            <pc:docMk/>
            <pc:sldMk cId="1892619025" sldId="258"/>
            <ac:spMk id="4" creationId="{B6DE0166-D6D1-4B36-9F41-A1E715875CCE}"/>
          </ac:spMkLst>
        </pc:spChg>
        <pc:picChg chg="add del mod">
          <ac:chgData name="Erik Manis" userId="88af51049543f108" providerId="LiveId" clId="{19A7001B-1E49-456E-87F1-F6F0BD385A46}" dt="2022-02-02T19:37:37.192" v="768" actId="478"/>
          <ac:picMkLst>
            <pc:docMk/>
            <pc:sldMk cId="1892619025" sldId="258"/>
            <ac:picMk id="8" creationId="{6ED2C22F-CC6E-44B7-8AC3-89108FA6FBAD}"/>
          </ac:picMkLst>
        </pc:picChg>
        <pc:picChg chg="del">
          <ac:chgData name="Erik Manis" userId="88af51049543f108" providerId="LiveId" clId="{19A7001B-1E49-456E-87F1-F6F0BD385A46}" dt="2022-02-02T18:53:24.604" v="70" actId="478"/>
          <ac:picMkLst>
            <pc:docMk/>
            <pc:sldMk cId="1892619025" sldId="258"/>
            <ac:picMk id="9" creationId="{9C8115FC-238D-4AFD-9338-E6CDF7174CF6}"/>
          </ac:picMkLst>
        </pc:picChg>
        <pc:picChg chg="add mod">
          <ac:chgData name="Erik Manis" userId="88af51049543f108" providerId="LiveId" clId="{19A7001B-1E49-456E-87F1-F6F0BD385A46}" dt="2022-02-02T19:38:00.244" v="773" actId="1076"/>
          <ac:picMkLst>
            <pc:docMk/>
            <pc:sldMk cId="1892619025" sldId="258"/>
            <ac:picMk id="11" creationId="{8E420397-32CD-419D-9C61-CD86F312FFF4}"/>
          </ac:picMkLst>
        </pc:picChg>
      </pc:sldChg>
      <pc:sldChg chg="addSp delSp modSp mod">
        <pc:chgData name="Erik Manis" userId="88af51049543f108" providerId="LiveId" clId="{19A7001B-1E49-456E-87F1-F6F0BD385A46}" dt="2022-02-02T18:49:19.193" v="49" actId="14100"/>
        <pc:sldMkLst>
          <pc:docMk/>
          <pc:sldMk cId="2941728858" sldId="263"/>
        </pc:sldMkLst>
        <pc:spChg chg="mod ord">
          <ac:chgData name="Erik Manis" userId="88af51049543f108" providerId="LiveId" clId="{19A7001B-1E49-456E-87F1-F6F0BD385A46}" dt="2022-02-02T18:49:19.193" v="49" actId="14100"/>
          <ac:spMkLst>
            <pc:docMk/>
            <pc:sldMk cId="2941728858" sldId="263"/>
            <ac:spMk id="14" creationId="{6F182BAF-680B-4F1C-AB5F-6C72BD64B14F}"/>
          </ac:spMkLst>
        </pc:spChg>
        <pc:picChg chg="del">
          <ac:chgData name="Erik Manis" userId="88af51049543f108" providerId="LiveId" clId="{19A7001B-1E49-456E-87F1-F6F0BD385A46}" dt="2022-02-02T18:47:10.394" v="36" actId="478"/>
          <ac:picMkLst>
            <pc:docMk/>
            <pc:sldMk cId="2941728858" sldId="263"/>
            <ac:picMk id="4" creationId="{C4E278DC-AD39-4BA3-8EEF-B89D66BBF443}"/>
          </ac:picMkLst>
        </pc:picChg>
        <pc:picChg chg="add mod">
          <ac:chgData name="Erik Manis" userId="88af51049543f108" providerId="LiveId" clId="{19A7001B-1E49-456E-87F1-F6F0BD385A46}" dt="2022-02-02T18:48:34.768" v="44" actId="1076"/>
          <ac:picMkLst>
            <pc:docMk/>
            <pc:sldMk cId="2941728858" sldId="263"/>
            <ac:picMk id="5" creationId="{96343D97-FC1C-45C8-8E1B-C76FE2EF008A}"/>
          </ac:picMkLst>
        </pc:picChg>
        <pc:picChg chg="del">
          <ac:chgData name="Erik Manis" userId="88af51049543f108" providerId="LiveId" clId="{19A7001B-1E49-456E-87F1-F6F0BD385A46}" dt="2022-02-02T18:47:11.661" v="37" actId="478"/>
          <ac:picMkLst>
            <pc:docMk/>
            <pc:sldMk cId="2941728858" sldId="263"/>
            <ac:picMk id="6" creationId="{4383E163-5A97-4D16-ACF8-6B8F5636C204}"/>
          </ac:picMkLst>
        </pc:picChg>
      </pc:sldChg>
      <pc:sldChg chg="addSp delSp modSp mod">
        <pc:chgData name="Erik Manis" userId="88af51049543f108" providerId="LiveId" clId="{19A7001B-1E49-456E-87F1-F6F0BD385A46}" dt="2022-02-02T18:52:40.099" v="69" actId="1076"/>
        <pc:sldMkLst>
          <pc:docMk/>
          <pc:sldMk cId="1978831218" sldId="270"/>
        </pc:sldMkLst>
        <pc:spChg chg="mod">
          <ac:chgData name="Erik Manis" userId="88af51049543f108" providerId="LiveId" clId="{19A7001B-1E49-456E-87F1-F6F0BD385A46}" dt="2022-02-02T18:52:40.099" v="69" actId="1076"/>
          <ac:spMkLst>
            <pc:docMk/>
            <pc:sldMk cId="1978831218" sldId="270"/>
            <ac:spMk id="3" creationId="{374F1D9D-4F5C-4ABA-8E17-FCAAB7F2944C}"/>
          </ac:spMkLst>
        </pc:spChg>
        <pc:spChg chg="add del mod">
          <ac:chgData name="Erik Manis" userId="88af51049543f108" providerId="LiveId" clId="{19A7001B-1E49-456E-87F1-F6F0BD385A46}" dt="2022-02-02T18:51:38.678" v="59" actId="478"/>
          <ac:spMkLst>
            <pc:docMk/>
            <pc:sldMk cId="1978831218" sldId="270"/>
            <ac:spMk id="8" creationId="{D2452767-B389-4EB2-88A5-DF886573E93D}"/>
          </ac:spMkLst>
        </pc:spChg>
        <pc:picChg chg="del">
          <ac:chgData name="Erik Manis" userId="88af51049543f108" providerId="LiveId" clId="{19A7001B-1E49-456E-87F1-F6F0BD385A46}" dt="2022-02-02T18:51:36.722" v="58" actId="478"/>
          <ac:picMkLst>
            <pc:docMk/>
            <pc:sldMk cId="1978831218" sldId="270"/>
            <ac:picMk id="5" creationId="{AEF08F5E-AA27-4236-850E-0811AE8844A3}"/>
          </ac:picMkLst>
        </pc:picChg>
        <pc:picChg chg="add mod">
          <ac:chgData name="Erik Manis" userId="88af51049543f108" providerId="LiveId" clId="{19A7001B-1E49-456E-87F1-F6F0BD385A46}" dt="2022-02-02T18:52:32.844" v="68" actId="1076"/>
          <ac:picMkLst>
            <pc:docMk/>
            <pc:sldMk cId="1978831218" sldId="270"/>
            <ac:picMk id="11" creationId="{338D023D-A125-4D9F-965E-673EECDCE4AC}"/>
          </ac:picMkLst>
        </pc:picChg>
      </pc:sldChg>
      <pc:sldChg chg="addSp delSp modSp mod">
        <pc:chgData name="Erik Manis" userId="88af51049543f108" providerId="LiveId" clId="{19A7001B-1E49-456E-87F1-F6F0BD385A46}" dt="2022-02-02T18:51:08.320" v="57" actId="1076"/>
        <pc:sldMkLst>
          <pc:docMk/>
          <pc:sldMk cId="3479068332" sldId="271"/>
        </pc:sldMkLst>
        <pc:spChg chg="add del mod">
          <ac:chgData name="Erik Manis" userId="88af51049543f108" providerId="LiveId" clId="{19A7001B-1E49-456E-87F1-F6F0BD385A46}" dt="2022-02-02T18:50:47.452" v="51" actId="478"/>
          <ac:spMkLst>
            <pc:docMk/>
            <pc:sldMk cId="3479068332" sldId="271"/>
            <ac:spMk id="4" creationId="{FECCEDF9-55C3-4B15-841C-FDAC7AE8F464}"/>
          </ac:spMkLst>
        </pc:spChg>
        <pc:picChg chg="del">
          <ac:chgData name="Erik Manis" userId="88af51049543f108" providerId="LiveId" clId="{19A7001B-1E49-456E-87F1-F6F0BD385A46}" dt="2022-02-02T18:50:42.763" v="50" actId="478"/>
          <ac:picMkLst>
            <pc:docMk/>
            <pc:sldMk cId="3479068332" sldId="271"/>
            <ac:picMk id="5" creationId="{694681FE-A37D-4DE5-A6DE-2515EB0712D5}"/>
          </ac:picMkLst>
        </pc:picChg>
        <pc:picChg chg="add mod">
          <ac:chgData name="Erik Manis" userId="88af51049543f108" providerId="LiveId" clId="{19A7001B-1E49-456E-87F1-F6F0BD385A46}" dt="2022-02-02T18:51:08.320" v="57" actId="1076"/>
          <ac:picMkLst>
            <pc:docMk/>
            <pc:sldMk cId="3479068332" sldId="271"/>
            <ac:picMk id="11" creationId="{D31F8C14-544C-4C23-8782-450D7D6A59DA}"/>
          </ac:picMkLst>
        </pc:picChg>
      </pc:sldChg>
      <pc:sldChg chg="addSp delSp modSp mod">
        <pc:chgData name="Erik Manis" userId="88af51049543f108" providerId="LiveId" clId="{19A7001B-1E49-456E-87F1-F6F0BD385A46}" dt="2022-02-02T19:27:28.553" v="767" actId="26606"/>
        <pc:sldMkLst>
          <pc:docMk/>
          <pc:sldMk cId="2909048310" sldId="272"/>
        </pc:sldMkLst>
        <pc:spChg chg="mod">
          <ac:chgData name="Erik Manis" userId="88af51049543f108" providerId="LiveId" clId="{19A7001B-1E49-456E-87F1-F6F0BD385A46}" dt="2022-02-02T17:30:35.797" v="9" actId="20577"/>
          <ac:spMkLst>
            <pc:docMk/>
            <pc:sldMk cId="2909048310" sldId="272"/>
            <ac:spMk id="3" creationId="{F38787CF-E34F-434A-88EB-F854CA168C88}"/>
          </ac:spMkLst>
        </pc:spChg>
        <pc:spChg chg="mod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4" creationId="{24B6F35E-3464-40B1-9ADD-8CC3CEE8D694}"/>
          </ac:spMkLst>
        </pc:spChg>
        <pc:spChg chg="mod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5" creationId="{4D22F2C5-A1C5-4698-8F8C-30ACEF1CF019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5" creationId="{8D06CE56-3881-4ADA-8CEF-D18B02C242A3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6" creationId="{79F3C543-62EC-4433-9C93-A2CD8764E9B4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7" creationId="{68AF5748-FED8-45BA-8631-26D1D10F3246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8" creationId="{AF2F604E-43BE-4DC3-B983-E071523364F8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9" creationId="{08C9B587-E65E-4B52-B37C-ABEBB6E87928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44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46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48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50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52" creationId="{08C9B587-E65E-4B52-B37C-ABEBB6E87928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57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59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61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63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65" creationId="{08C9B587-E65E-4B52-B37C-ABEBB6E87928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0" creationId="{8D06CE56-3881-4ADA-8CEF-D18B02C242A3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2" creationId="{79F3C543-62EC-4433-9C93-A2CD8764E9B4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4" creationId="{68AF5748-FED8-45BA-8631-26D1D10F3246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6" creationId="{AF2F604E-43BE-4DC3-B983-E071523364F8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8" creationId="{08C9B587-E65E-4B52-B37C-ABEBB6E87928}"/>
          </ac:spMkLst>
        </pc:spChg>
        <pc:picChg chg="add del mod ord">
          <ac:chgData name="Erik Manis" userId="88af51049543f108" providerId="LiveId" clId="{19A7001B-1E49-456E-87F1-F6F0BD385A46}" dt="2022-02-02T19:27:18.941" v="763" actId="478"/>
          <ac:picMkLst>
            <pc:docMk/>
            <pc:sldMk cId="2909048310" sldId="272"/>
            <ac:picMk id="7" creationId="{909DB759-38C7-4FB2-BB35-331DC1421B04}"/>
          </ac:picMkLst>
        </pc:picChg>
        <pc:picChg chg="del">
          <ac:chgData name="Erik Manis" userId="88af51049543f108" providerId="LiveId" clId="{19A7001B-1E49-456E-87F1-F6F0BD385A46}" dt="2022-02-02T17:30:38.969" v="10" actId="478"/>
          <ac:picMkLst>
            <pc:docMk/>
            <pc:sldMk cId="2909048310" sldId="272"/>
            <ac:picMk id="7" creationId="{9EF3B197-2529-41FA-BC3D-B8E25FB76797}"/>
          </ac:picMkLst>
        </pc:picChg>
        <pc:picChg chg="add del mod ord">
          <ac:chgData name="Erik Manis" userId="88af51049543f108" providerId="LiveId" clId="{19A7001B-1E49-456E-87F1-F6F0BD385A46}" dt="2022-02-02T19:23:53.976" v="737" actId="478"/>
          <ac:picMkLst>
            <pc:docMk/>
            <pc:sldMk cId="2909048310" sldId="272"/>
            <ac:picMk id="8" creationId="{334459D2-A02B-4DF1-B488-4DDEDAFEA347}"/>
          </ac:picMkLst>
        </pc:picChg>
        <pc:picChg chg="add mod ord">
          <ac:chgData name="Erik Manis" userId="88af51049543f108" providerId="LiveId" clId="{19A7001B-1E49-456E-87F1-F6F0BD385A46}" dt="2022-02-02T19:27:28.553" v="767" actId="26606"/>
          <ac:picMkLst>
            <pc:docMk/>
            <pc:sldMk cId="2909048310" sldId="272"/>
            <ac:picMk id="10" creationId="{06EA68DC-C9D9-42AA-89AB-A66904D97E5F}"/>
          </ac:picMkLst>
        </pc:picChg>
      </pc:sldChg>
      <pc:sldChg chg="addSp delSp modSp mod addAnim delAnim">
        <pc:chgData name="Erik Manis" userId="88af51049543f108" providerId="LiveId" clId="{19A7001B-1E49-456E-87F1-F6F0BD385A46}" dt="2022-02-02T19:47:07.542" v="801" actId="26606"/>
        <pc:sldMkLst>
          <pc:docMk/>
          <pc:sldMk cId="2086654361" sldId="273"/>
        </pc:sldMkLst>
        <pc:spChg chg="mo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2" creationId="{176630BE-B2CD-4315-B187-0E55B8DE490D}"/>
          </ac:spMkLst>
        </pc:spChg>
        <pc:spChg chg="del">
          <ac:chgData name="Erik Manis" userId="88af51049543f108" providerId="LiveId" clId="{19A7001B-1E49-456E-87F1-F6F0BD385A46}" dt="2022-02-02T19:45:03.631" v="782" actId="478"/>
          <ac:spMkLst>
            <pc:docMk/>
            <pc:sldMk cId="2086654361" sldId="273"/>
            <ac:spMk id="3" creationId="{4CF04D1E-881D-41DB-A2ED-846D490D6FF0}"/>
          </ac:spMkLst>
        </pc:spChg>
        <pc:spChg chg="mo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" creationId="{34ABAFFD-EC79-41CB-BF61-6F44AE15D414}"/>
          </ac:spMkLst>
        </pc:spChg>
        <pc:spChg chg="mo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" creationId="{E816B3EC-23F6-42E4-8F67-EF353FC2D5F9}"/>
          </ac:spMkLst>
        </pc:spChg>
        <pc:spChg chg="add del mod">
          <ac:chgData name="Erik Manis" userId="88af51049543f108" providerId="LiveId" clId="{19A7001B-1E49-456E-87F1-F6F0BD385A46}" dt="2022-02-02T19:45:08.659" v="783" actId="478"/>
          <ac:spMkLst>
            <pc:docMk/>
            <pc:sldMk cId="2086654361" sldId="273"/>
            <ac:spMk id="10" creationId="{E1AFD55D-CEF6-4E9B-9A2B-8B8F208E7E47}"/>
          </ac:spMkLst>
        </pc:spChg>
        <pc:spChg chg="add del">
          <ac:chgData name="Erik Manis" userId="88af51049543f108" providerId="LiveId" clId="{19A7001B-1E49-456E-87F1-F6F0BD385A46}" dt="2022-02-02T19:46:32.642" v="795" actId="26606"/>
          <ac:spMkLst>
            <pc:docMk/>
            <pc:sldMk cId="2086654361" sldId="273"/>
            <ac:spMk id="16" creationId="{385E1BDC-A9B0-4A87-82E3-F3187F69A802}"/>
          </ac:spMkLst>
        </pc:spChg>
        <pc:spChg chg="add del">
          <ac:chgData name="Erik Manis" userId="88af51049543f108" providerId="LiveId" clId="{19A7001B-1E49-456E-87F1-F6F0BD385A46}" dt="2022-02-02T19:46:32.642" v="795" actId="26606"/>
          <ac:spMkLst>
            <pc:docMk/>
            <pc:sldMk cId="2086654361" sldId="273"/>
            <ac:spMk id="18" creationId="{0990C621-3B8B-4820-8328-D47EF7CE823C}"/>
          </ac:spMkLst>
        </pc:spChg>
        <pc:spChg chg="add del">
          <ac:chgData name="Erik Manis" userId="88af51049543f108" providerId="LiveId" clId="{19A7001B-1E49-456E-87F1-F6F0BD385A46}" dt="2022-02-02T19:46:32.642" v="795" actId="26606"/>
          <ac:spMkLst>
            <pc:docMk/>
            <pc:sldMk cId="2086654361" sldId="273"/>
            <ac:spMk id="20" creationId="{C1A2385B-1D2A-4E17-84FA-6CB7F0AAE473}"/>
          </ac:spMkLst>
        </pc:spChg>
        <pc:spChg chg="add del">
          <ac:chgData name="Erik Manis" userId="88af51049543f108" providerId="LiveId" clId="{19A7001B-1E49-456E-87F1-F6F0BD385A46}" dt="2022-02-02T19:46:32.642" v="795" actId="26606"/>
          <ac:spMkLst>
            <pc:docMk/>
            <pc:sldMk cId="2086654361" sldId="273"/>
            <ac:spMk id="22" creationId="{5E791F2F-79DB-4CC0-9FA1-001E3E91E8B7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27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29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31" creationId="{3BE40A06-F20A-4590-B20B-34C50D338AE3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33" creationId="{A3473CF9-37EB-43E7-89EF-D2D1C53D1DAC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35" creationId="{586B4EF9-43BA-4655-A6FF-1D8E21574C95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37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38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39" creationId="{D7D12574-25F0-4BB1-AA48-9DE7527AF5F4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40" creationId="{A3473CF9-37EB-43E7-89EF-D2D1C53D1DAC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41" creationId="{586B4EF9-43BA-4655-A6FF-1D8E21574C95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3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4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5" creationId="{7BBD5B30-C741-4E67-AFD8-17917090ABCC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6" creationId="{189BBEAA-BB93-4878-8C95-3C8AADE2E0C5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7" creationId="{D529C0C6-AAEB-4982-A9E6-BC6A8B2AEFB2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8" creationId="{80D36F24-5EC0-4A09-9836-6580E1D4B823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9" creationId="{7C0B334E-66E0-442A-8306-19629EC2DC59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54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56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58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60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62" creationId="{08C9B587-E65E-4B52-B37C-ABEBB6E87928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4" creationId="{AF2F604E-43BE-4DC3-B983-E071523364F8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5" creationId="{8D06CE56-3881-4ADA-8CEF-D18B02C242A3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6" creationId="{08C9B587-E65E-4B52-B37C-ABEBB6E87928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7" creationId="{79F3C543-62EC-4433-9C93-A2CD8764E9B4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8" creationId="{55666830-9A19-4E01-8505-D6C7F9AC5665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9" creationId="{AE9FC877-7FB6-4D22-9988-35420644E202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70" creationId="{E41809D1-F12E-46BB-B804-5F209D325E8B}"/>
          </ac:spMkLst>
        </pc:spChg>
        <pc:picChg chg="del">
          <ac:chgData name="Erik Manis" userId="88af51049543f108" providerId="LiveId" clId="{19A7001B-1E49-456E-87F1-F6F0BD385A46}" dt="2022-02-02T19:38:55.705" v="774" actId="478"/>
          <ac:picMkLst>
            <pc:docMk/>
            <pc:sldMk cId="2086654361" sldId="273"/>
            <ac:picMk id="5" creationId="{32E39510-5628-4D16-9814-F41483183498}"/>
          </ac:picMkLst>
        </pc:picChg>
        <pc:picChg chg="add del mod ord">
          <ac:chgData name="Erik Manis" userId="88af51049543f108" providerId="LiveId" clId="{19A7001B-1E49-456E-87F1-F6F0BD385A46}" dt="2022-02-02T19:46:59.470" v="797" actId="478"/>
          <ac:picMkLst>
            <pc:docMk/>
            <pc:sldMk cId="2086654361" sldId="273"/>
            <ac:picMk id="8" creationId="{C3B74357-93C7-476C-A7F4-9949950ACF3E}"/>
          </ac:picMkLst>
        </pc:picChg>
        <pc:picChg chg="del">
          <ac:chgData name="Erik Manis" userId="88af51049543f108" providerId="LiveId" clId="{19A7001B-1E49-456E-87F1-F6F0BD385A46}" dt="2022-02-02T19:38:57.004" v="775" actId="478"/>
          <ac:picMkLst>
            <pc:docMk/>
            <pc:sldMk cId="2086654361" sldId="273"/>
            <ac:picMk id="11" creationId="{47FA40C9-B2A0-4FF8-BCAA-DB03B923738A}"/>
          </ac:picMkLst>
        </pc:picChg>
        <pc:picChg chg="add del mod ord">
          <ac:chgData name="Erik Manis" userId="88af51049543f108" providerId="LiveId" clId="{19A7001B-1E49-456E-87F1-F6F0BD385A46}" dt="2022-02-02T19:47:02.928" v="798" actId="478"/>
          <ac:picMkLst>
            <pc:docMk/>
            <pc:sldMk cId="2086654361" sldId="273"/>
            <ac:picMk id="13" creationId="{B6AA3120-A2D8-4777-8122-49BC9BFF98D0}"/>
          </ac:picMkLst>
        </pc:picChg>
        <pc:picChg chg="add mod ord">
          <ac:chgData name="Erik Manis" userId="88af51049543f108" providerId="LiveId" clId="{19A7001B-1E49-456E-87F1-F6F0BD385A46}" dt="2022-02-02T19:47:07.542" v="801" actId="26606"/>
          <ac:picMkLst>
            <pc:docMk/>
            <pc:sldMk cId="2086654361" sldId="273"/>
            <ac:picMk id="15" creationId="{A709D305-C81F-4ADE-A04A-640C13DE8346}"/>
          </ac:picMkLst>
        </pc:picChg>
      </pc:sldChg>
      <pc:sldChg chg="addSp delSp modSp add del mod">
        <pc:chgData name="Erik Manis" userId="88af51049543f108" providerId="LiveId" clId="{19A7001B-1E49-456E-87F1-F6F0BD385A46}" dt="2022-02-02T19:24:33.882" v="743" actId="2696"/>
        <pc:sldMkLst>
          <pc:docMk/>
          <pc:sldMk cId="4276750218" sldId="274"/>
        </pc:sldMkLst>
        <pc:spChg chg="mod">
          <ac:chgData name="Erik Manis" userId="88af51049543f108" providerId="LiveId" clId="{19A7001B-1E49-456E-87F1-F6F0BD385A46}" dt="2022-02-02T19:02:44.953" v="160" actId="20577"/>
          <ac:spMkLst>
            <pc:docMk/>
            <pc:sldMk cId="4276750218" sldId="274"/>
            <ac:spMk id="3" creationId="{EE71A8BA-2688-40A3-BC09-109B63C6AAAC}"/>
          </ac:spMkLst>
        </pc:spChg>
        <pc:picChg chg="del">
          <ac:chgData name="Erik Manis" userId="88af51049543f108" providerId="LiveId" clId="{19A7001B-1E49-456E-87F1-F6F0BD385A46}" dt="2022-02-02T18:59:01.872" v="81" actId="478"/>
          <ac:picMkLst>
            <pc:docMk/>
            <pc:sldMk cId="4276750218" sldId="274"/>
            <ac:picMk id="7" creationId="{29C263CE-2974-4A7B-90CB-F4E87E542306}"/>
          </ac:picMkLst>
        </pc:picChg>
        <pc:picChg chg="add mod modCrop">
          <ac:chgData name="Erik Manis" userId="88af51049543f108" providerId="LiveId" clId="{19A7001B-1E49-456E-87F1-F6F0BD385A46}" dt="2022-02-02T19:02:01.686" v="106" actId="1076"/>
          <ac:picMkLst>
            <pc:docMk/>
            <pc:sldMk cId="4276750218" sldId="274"/>
            <ac:picMk id="8" creationId="{D1F6C3FB-4E6D-467C-B59A-143AA303464E}"/>
          </ac:picMkLst>
        </pc:picChg>
      </pc:sldChg>
      <pc:sldChg chg="addSp delSp modSp mod">
        <pc:chgData name="Erik Manis" userId="88af51049543f108" providerId="LiveId" clId="{19A7001B-1E49-456E-87F1-F6F0BD385A46}" dt="2022-02-02T19:15:58.345" v="720" actId="1440"/>
        <pc:sldMkLst>
          <pc:docMk/>
          <pc:sldMk cId="1436625744" sldId="275"/>
        </pc:sldMkLst>
        <pc:spChg chg="mo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2" creationId="{D5DB5DBF-0759-49DD-8EB7-B5D09D6500EC}"/>
          </ac:spMkLst>
        </pc:spChg>
        <pc:spChg chg="mo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3" creationId="{6F020079-CAA6-47D7-86A5-6EE4E5AFFF65}"/>
          </ac:spMkLst>
        </pc:spChg>
        <pc:spChg chg="mo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4" creationId="{8CA1E675-9E0E-453C-912A-F3A6E3DE5FA7}"/>
          </ac:spMkLst>
        </pc:spChg>
        <pc:spChg chg="mo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5" creationId="{110D54E4-2654-4905-AD29-DAF52E0E1FBB}"/>
          </ac:spMkLst>
        </pc:spChg>
        <pc:spChg chg="del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8" creationId="{1C799903-48D5-4A31-A1A2-541072D9771E}"/>
          </ac:spMkLst>
        </pc:spChg>
        <pc:spChg chg="del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10" creationId="{8EFFF109-FC58-4FD3-BE05-9775A1310F55}"/>
          </ac:spMkLst>
        </pc:spChg>
        <pc:spChg chg="del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12" creationId="{E1B96AD6-92A9-4273-A62B-96A1C3E0BA95}"/>
          </ac:spMkLst>
        </pc:spChg>
        <pc:spChg chg="del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14" creationId="{463EEC44-1BA3-44ED-81FC-A644B04B2A44}"/>
          </ac:spMkLst>
        </pc:spChg>
        <pc:spChg chg="ad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19" creationId="{21516CB1-E8C8-4751-B6A6-46B2D1E72A61}"/>
          </ac:spMkLst>
        </pc:spChg>
        <pc:spChg chg="ad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21" creationId="{90C0C0D1-E79A-41FF-8322-256F6DD1499B}"/>
          </ac:spMkLst>
        </pc:spChg>
        <pc:spChg chg="ad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23" creationId="{395FA420-5595-49D1-9D5F-79EC43B55574}"/>
          </ac:spMkLst>
        </pc:spChg>
        <pc:picChg chg="add mod ord modCrop">
          <ac:chgData name="Erik Manis" userId="88af51049543f108" providerId="LiveId" clId="{19A7001B-1E49-456E-87F1-F6F0BD385A46}" dt="2022-02-02T19:15:58.345" v="720" actId="1440"/>
          <ac:picMkLst>
            <pc:docMk/>
            <pc:sldMk cId="1436625744" sldId="275"/>
            <ac:picMk id="7" creationId="{A262339B-B334-4A3B-B3BF-65A2C31AFB5B}"/>
          </ac:picMkLst>
        </pc:picChg>
        <pc:picChg chg="add mod ord modCrop">
          <ac:chgData name="Erik Manis" userId="88af51049543f108" providerId="LiveId" clId="{19A7001B-1E49-456E-87F1-F6F0BD385A46}" dt="2022-02-02T19:15:36.413" v="719" actId="26606"/>
          <ac:picMkLst>
            <pc:docMk/>
            <pc:sldMk cId="1436625744" sldId="275"/>
            <ac:picMk id="11" creationId="{8E4C6A98-4536-4CCF-8D9C-F44A01F78C83}"/>
          </ac:picMkLst>
        </pc:picChg>
      </pc:sldChg>
      <pc:sldChg chg="delSp del mod">
        <pc:chgData name="Erik Manis" userId="88af51049543f108" providerId="LiveId" clId="{19A7001B-1E49-456E-87F1-F6F0BD385A46}" dt="2022-02-02T19:49:38.809" v="825" actId="47"/>
        <pc:sldMkLst>
          <pc:docMk/>
          <pc:sldMk cId="1410635052" sldId="276"/>
        </pc:sldMkLst>
        <pc:picChg chg="del">
          <ac:chgData name="Erik Manis" userId="88af51049543f108" providerId="LiveId" clId="{19A7001B-1E49-456E-87F1-F6F0BD385A46}" dt="2022-02-02T19:39:01.055" v="776" actId="478"/>
          <ac:picMkLst>
            <pc:docMk/>
            <pc:sldMk cId="1410635052" sldId="276"/>
            <ac:picMk id="5" creationId="{A2544BF7-C201-4305-B0E9-177960AB5B70}"/>
          </ac:picMkLst>
        </pc:picChg>
        <pc:picChg chg="del">
          <ac:chgData name="Erik Manis" userId="88af51049543f108" providerId="LiveId" clId="{19A7001B-1E49-456E-87F1-F6F0BD385A46}" dt="2022-02-02T19:39:02.339" v="777" actId="478"/>
          <ac:picMkLst>
            <pc:docMk/>
            <pc:sldMk cId="1410635052" sldId="276"/>
            <ac:picMk id="7" creationId="{F792A904-EED8-4326-A9AA-32FA325ADFA7}"/>
          </ac:picMkLst>
        </pc:picChg>
      </pc:sldChg>
      <pc:sldChg chg="addSp delSp modSp mod">
        <pc:chgData name="Erik Manis" userId="88af51049543f108" providerId="LiveId" clId="{19A7001B-1E49-456E-87F1-F6F0BD385A46}" dt="2022-02-02T19:54:38.001" v="833" actId="26606"/>
        <pc:sldMkLst>
          <pc:docMk/>
          <pc:sldMk cId="1818233523" sldId="277"/>
        </pc:sldMkLst>
        <pc:spChg chg="mod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2" creationId="{9525CA29-12AD-4842-8BF7-2AA81B1D17E5}"/>
          </ac:spMkLst>
        </pc:spChg>
        <pc:spChg chg="del mod">
          <ac:chgData name="Erik Manis" userId="88af51049543f108" providerId="LiveId" clId="{19A7001B-1E49-456E-87F1-F6F0BD385A46}" dt="2022-02-02T19:54:36.214" v="832" actId="478"/>
          <ac:spMkLst>
            <pc:docMk/>
            <pc:sldMk cId="1818233523" sldId="277"/>
            <ac:spMk id="3" creationId="{CC48DB1D-6DE6-4956-A531-837F4A974461}"/>
          </ac:spMkLst>
        </pc:spChg>
        <pc:spChg chg="mod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4" creationId="{893B01F5-CB60-4A87-8308-EAAE8248B747}"/>
          </ac:spMkLst>
        </pc:spChg>
        <pc:spChg chg="mod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6" creationId="{19727B24-C182-4B1B-B53E-388510A7D9DF}"/>
          </ac:spMkLst>
        </pc:spChg>
        <pc:spChg chg="add del mo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10" creationId="{5591E97A-1F86-4513-8B9B-66587562A15E}"/>
          </ac:spMkLst>
        </pc:spChg>
        <pc:spChg chg="add del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11" creationId="{2550BE34-C2B8-49B8-8519-67A8CAD51AE9}"/>
          </ac:spMkLst>
        </pc:spChg>
        <pc:spChg chg="add del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13" creationId="{A7457DD9-5A45-400A-AB4B-4B4EDECA25F1}"/>
          </ac:spMkLst>
        </pc:spChg>
        <pc:spChg chg="add del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15" creationId="{441CF7D6-A660-431A-B0BB-140A0D5556B6}"/>
          </ac:spMkLst>
        </pc:spChg>
        <pc:spChg chg="add del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17" creationId="{0570A85B-3810-4F95-97B0-CBF4CCDB381C}"/>
          </ac:spMkLst>
        </pc:spChg>
        <pc:spChg chg="add del">
          <ac:chgData name="Erik Manis" userId="88af51049543f108" providerId="LiveId" clId="{19A7001B-1E49-456E-87F1-F6F0BD385A46}" dt="2022-02-02T19:54:33.086" v="830" actId="26606"/>
          <ac:spMkLst>
            <pc:docMk/>
            <pc:sldMk cId="1818233523" sldId="277"/>
            <ac:spMk id="22" creationId="{2C9A9DA9-7DC8-488B-A882-123947B0F3D9}"/>
          </ac:spMkLst>
        </pc:spChg>
        <pc:spChg chg="add del">
          <ac:chgData name="Erik Manis" userId="88af51049543f108" providerId="LiveId" clId="{19A7001B-1E49-456E-87F1-F6F0BD385A46}" dt="2022-02-02T19:54:33.086" v="830" actId="26606"/>
          <ac:spMkLst>
            <pc:docMk/>
            <pc:sldMk cId="1818233523" sldId="277"/>
            <ac:spMk id="24" creationId="{57F6BDD4-E066-4008-8011-6CC31AEB4556}"/>
          </ac:spMkLst>
        </pc:spChg>
        <pc:spChg chg="add del">
          <ac:chgData name="Erik Manis" userId="88af51049543f108" providerId="LiveId" clId="{19A7001B-1E49-456E-87F1-F6F0BD385A46}" dt="2022-02-02T19:54:33.086" v="830" actId="26606"/>
          <ac:spMkLst>
            <pc:docMk/>
            <pc:sldMk cId="1818233523" sldId="277"/>
            <ac:spMk id="26" creationId="{2711A8FB-68FC-45FC-B01E-38F809E2D439}"/>
          </ac:spMkLst>
        </pc:spChg>
        <pc:spChg chg="add del">
          <ac:chgData name="Erik Manis" userId="88af51049543f108" providerId="LiveId" clId="{19A7001B-1E49-456E-87F1-F6F0BD385A46}" dt="2022-02-02T19:54:33.086" v="830" actId="26606"/>
          <ac:spMkLst>
            <pc:docMk/>
            <pc:sldMk cId="1818233523" sldId="277"/>
            <ac:spMk id="28" creationId="{2A865FE3-5FC9-4049-87CF-30019C46C0F5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0" creationId="{586B4EF9-43BA-4655-A6FF-1D8E21574C95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1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2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3" creationId="{C1A1C5D3-C053-4EE9-BE1A-419B6E27CCAE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4" creationId="{A3473CF9-37EB-43E7-89EF-D2D1C53D1DAC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9" creationId="{8D06CE56-3881-4ADA-8CEF-D18B02C242A3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41" creationId="{79F3C543-62EC-4433-9C93-A2CD8764E9B4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43" creationId="{C1A1C5D3-C053-4EE9-BE1A-419B6E27CCAE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45" creationId="{A3473CF9-37EB-43E7-89EF-D2D1C53D1DAC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47" creationId="{586B4EF9-43BA-4655-A6FF-1D8E21574C95}"/>
          </ac:spMkLst>
        </pc:spChg>
        <pc:picChg chg="del">
          <ac:chgData name="Erik Manis" userId="88af51049543f108" providerId="LiveId" clId="{19A7001B-1E49-456E-87F1-F6F0BD385A46}" dt="2022-02-02T19:39:04.859" v="778" actId="478"/>
          <ac:picMkLst>
            <pc:docMk/>
            <pc:sldMk cId="1818233523" sldId="277"/>
            <ac:picMk id="5" creationId="{19A62DDC-151A-473C-BBB1-C504379A5889}"/>
          </ac:picMkLst>
        </pc:picChg>
        <pc:picChg chg="add mod ord">
          <ac:chgData name="Erik Manis" userId="88af51049543f108" providerId="LiveId" clId="{19A7001B-1E49-456E-87F1-F6F0BD385A46}" dt="2022-02-02T19:54:38.001" v="833" actId="26606"/>
          <ac:picMkLst>
            <pc:docMk/>
            <pc:sldMk cId="1818233523" sldId="277"/>
            <ac:picMk id="8" creationId="{F95C201A-E13D-46CC-A19F-C391F3231119}"/>
          </ac:picMkLst>
        </pc:picChg>
      </pc:sldChg>
      <pc:sldChg chg="new del">
        <pc:chgData name="Erik Manis" userId="88af51049543f108" providerId="LiveId" clId="{19A7001B-1E49-456E-87F1-F6F0BD385A46}" dt="2022-02-02T18:38:11.468" v="35" actId="47"/>
        <pc:sldMkLst>
          <pc:docMk/>
          <pc:sldMk cId="4059914304" sldId="278"/>
        </pc:sldMkLst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445900081" sldId="279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445900081" sldId="279"/>
            <ac:spMk id="5" creationId="{E91DC736-0EF8-4F87-9146-EBF1D2EE4D3D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445900081" sldId="279"/>
            <ac:spMk id="11" creationId="{097CD68E-23E3-4007-8847-CD0944C4F7B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445900081" sldId="279"/>
            <ac:spMk id="13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445900081" sldId="279"/>
            <ac:spMk id="15" creationId="{08C9B587-E65E-4B52-B37C-ABEBB6E87928}"/>
          </ac:spMkLst>
        </pc:spChg>
      </pc:sldChg>
      <pc:sldChg chg="delSp modSp add mod setBg delDesignElem">
        <pc:chgData name="Erik Manis" userId="88af51049543f108" providerId="LiveId" clId="{19A7001B-1E49-456E-87F1-F6F0BD385A46}" dt="2022-02-02T19:09:28.656" v="693" actId="20577"/>
        <pc:sldMkLst>
          <pc:docMk/>
          <pc:sldMk cId="2988619269" sldId="279"/>
        </pc:sldMkLst>
        <pc:spChg chg="mod">
          <ac:chgData name="Erik Manis" userId="88af51049543f108" providerId="LiveId" clId="{19A7001B-1E49-456E-87F1-F6F0BD385A46}" dt="2022-02-02T19:09:28.656" v="693" actId="20577"/>
          <ac:spMkLst>
            <pc:docMk/>
            <pc:sldMk cId="2988619269" sldId="279"/>
            <ac:spMk id="3" creationId="{6F020079-CAA6-47D7-86A5-6EE4E5AFFF65}"/>
          </ac:spMkLst>
        </pc:spChg>
        <pc:spChg chg="del">
          <ac:chgData name="Erik Manis" userId="88af51049543f108" providerId="LiveId" clId="{19A7001B-1E49-456E-87F1-F6F0BD385A46}" dt="2022-02-02T18:38:06.820" v="34"/>
          <ac:spMkLst>
            <pc:docMk/>
            <pc:sldMk cId="2988619269" sldId="279"/>
            <ac:spMk id="8" creationId="{1C799903-48D5-4A31-A1A2-541072D9771E}"/>
          </ac:spMkLst>
        </pc:spChg>
        <pc:spChg chg="del">
          <ac:chgData name="Erik Manis" userId="88af51049543f108" providerId="LiveId" clId="{19A7001B-1E49-456E-87F1-F6F0BD385A46}" dt="2022-02-02T18:38:06.820" v="34"/>
          <ac:spMkLst>
            <pc:docMk/>
            <pc:sldMk cId="2988619269" sldId="279"/>
            <ac:spMk id="10" creationId="{8EFFF109-FC58-4FD3-BE05-9775A1310F55}"/>
          </ac:spMkLst>
        </pc:spChg>
        <pc:spChg chg="del">
          <ac:chgData name="Erik Manis" userId="88af51049543f108" providerId="LiveId" clId="{19A7001B-1E49-456E-87F1-F6F0BD385A46}" dt="2022-02-02T18:38:06.820" v="34"/>
          <ac:spMkLst>
            <pc:docMk/>
            <pc:sldMk cId="2988619269" sldId="279"/>
            <ac:spMk id="12" creationId="{E1B96AD6-92A9-4273-A62B-96A1C3E0BA95}"/>
          </ac:spMkLst>
        </pc:spChg>
        <pc:spChg chg="del">
          <ac:chgData name="Erik Manis" userId="88af51049543f108" providerId="LiveId" clId="{19A7001B-1E49-456E-87F1-F6F0BD385A46}" dt="2022-02-02T18:38:06.820" v="34"/>
          <ac:spMkLst>
            <pc:docMk/>
            <pc:sldMk cId="2988619269" sldId="279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30722489" sldId="280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30722489" sldId="280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30722489" sldId="280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30722489" sldId="280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30722489" sldId="280"/>
            <ac:spMk id="14" creationId="{463EEC44-1BA3-44ED-81FC-A644B04B2A44}"/>
          </ac:spMkLst>
        </pc:spChg>
      </pc:sldChg>
      <pc:sldChg chg="delSp add setBg delDesignElem">
        <pc:chgData name="Erik Manis" userId="88af51049543f108" providerId="LiveId" clId="{19A7001B-1E49-456E-87F1-F6F0BD385A46}" dt="2022-02-02T18:54:21.170" v="78"/>
        <pc:sldMkLst>
          <pc:docMk/>
          <pc:sldMk cId="553810613" sldId="280"/>
        </pc:sldMkLst>
        <pc:spChg chg="del">
          <ac:chgData name="Erik Manis" userId="88af51049543f108" providerId="LiveId" clId="{19A7001B-1E49-456E-87F1-F6F0BD385A46}" dt="2022-02-02T18:54:21.170" v="78"/>
          <ac:spMkLst>
            <pc:docMk/>
            <pc:sldMk cId="553810613" sldId="280"/>
            <ac:spMk id="8" creationId="{1C799903-48D5-4A31-A1A2-541072D9771E}"/>
          </ac:spMkLst>
        </pc:spChg>
        <pc:spChg chg="del">
          <ac:chgData name="Erik Manis" userId="88af51049543f108" providerId="LiveId" clId="{19A7001B-1E49-456E-87F1-F6F0BD385A46}" dt="2022-02-02T18:54:21.170" v="78"/>
          <ac:spMkLst>
            <pc:docMk/>
            <pc:sldMk cId="553810613" sldId="280"/>
            <ac:spMk id="10" creationId="{8EFFF109-FC58-4FD3-BE05-9775A1310F55}"/>
          </ac:spMkLst>
        </pc:spChg>
        <pc:spChg chg="del">
          <ac:chgData name="Erik Manis" userId="88af51049543f108" providerId="LiveId" clId="{19A7001B-1E49-456E-87F1-F6F0BD385A46}" dt="2022-02-02T18:54:21.170" v="78"/>
          <ac:spMkLst>
            <pc:docMk/>
            <pc:sldMk cId="553810613" sldId="280"/>
            <ac:spMk id="12" creationId="{E1B96AD6-92A9-4273-A62B-96A1C3E0BA95}"/>
          </ac:spMkLst>
        </pc:spChg>
        <pc:spChg chg="del">
          <ac:chgData name="Erik Manis" userId="88af51049543f108" providerId="LiveId" clId="{19A7001B-1E49-456E-87F1-F6F0BD385A46}" dt="2022-02-02T18:54:21.170" v="78"/>
          <ac:spMkLst>
            <pc:docMk/>
            <pc:sldMk cId="553810613" sldId="280"/>
            <ac:spMk id="14" creationId="{463EEC44-1BA3-44ED-81FC-A644B04B2A44}"/>
          </ac:spMkLst>
        </pc:spChg>
      </pc:sldChg>
      <pc:sldChg chg="delSp modSp add del mod setBg delDesignElem">
        <pc:chgData name="Erik Manis" userId="88af51049543f108" providerId="LiveId" clId="{19A7001B-1E49-456E-87F1-F6F0BD385A46}" dt="2022-02-02T19:27:02.204" v="762" actId="47"/>
        <pc:sldMkLst>
          <pc:docMk/>
          <pc:sldMk cId="561529398" sldId="281"/>
        </pc:sldMkLst>
        <pc:spChg chg="mod">
          <ac:chgData name="Erik Manis" userId="88af51049543f108" providerId="LiveId" clId="{19A7001B-1E49-456E-87F1-F6F0BD385A46}" dt="2022-02-02T19:26:59.556" v="761" actId="20577"/>
          <ac:spMkLst>
            <pc:docMk/>
            <pc:sldMk cId="561529398" sldId="281"/>
            <ac:spMk id="3" creationId="{6F020079-CAA6-47D7-86A5-6EE4E5AFFF65}"/>
          </ac:spMkLst>
        </pc:spChg>
        <pc:spChg chg="del">
          <ac:chgData name="Erik Manis" userId="88af51049543f108" providerId="LiveId" clId="{19A7001B-1E49-456E-87F1-F6F0BD385A46}" dt="2022-02-02T18:54:21.736" v="80"/>
          <ac:spMkLst>
            <pc:docMk/>
            <pc:sldMk cId="561529398" sldId="281"/>
            <ac:spMk id="8" creationId="{1C799903-48D5-4A31-A1A2-541072D9771E}"/>
          </ac:spMkLst>
        </pc:spChg>
        <pc:spChg chg="del">
          <ac:chgData name="Erik Manis" userId="88af51049543f108" providerId="LiveId" clId="{19A7001B-1E49-456E-87F1-F6F0BD385A46}" dt="2022-02-02T18:54:21.736" v="80"/>
          <ac:spMkLst>
            <pc:docMk/>
            <pc:sldMk cId="561529398" sldId="281"/>
            <ac:spMk id="10" creationId="{8EFFF109-FC58-4FD3-BE05-9775A1310F55}"/>
          </ac:spMkLst>
        </pc:spChg>
        <pc:spChg chg="del">
          <ac:chgData name="Erik Manis" userId="88af51049543f108" providerId="LiveId" clId="{19A7001B-1E49-456E-87F1-F6F0BD385A46}" dt="2022-02-02T18:54:21.736" v="80"/>
          <ac:spMkLst>
            <pc:docMk/>
            <pc:sldMk cId="561529398" sldId="281"/>
            <ac:spMk id="12" creationId="{E1B96AD6-92A9-4273-A62B-96A1C3E0BA95}"/>
          </ac:spMkLst>
        </pc:spChg>
        <pc:spChg chg="del">
          <ac:chgData name="Erik Manis" userId="88af51049543f108" providerId="LiveId" clId="{19A7001B-1E49-456E-87F1-F6F0BD385A46}" dt="2022-02-02T18:54:21.736" v="80"/>
          <ac:spMkLst>
            <pc:docMk/>
            <pc:sldMk cId="561529398" sldId="281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160826296" sldId="281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60826296" sldId="281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60826296" sldId="281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60826296" sldId="281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60826296" sldId="281"/>
            <ac:spMk id="14" creationId="{463EEC44-1BA3-44ED-81FC-A644B04B2A44}"/>
          </ac:spMkLst>
        </pc:spChg>
      </pc:sldChg>
      <pc:sldChg chg="addSp delSp modSp add mod setBg delDesignElem">
        <pc:chgData name="Erik Manis" userId="88af51049543f108" providerId="LiveId" clId="{19A7001B-1E49-456E-87F1-F6F0BD385A46}" dt="2022-02-02T19:21:31.056" v="736" actId="1440"/>
        <pc:sldMkLst>
          <pc:docMk/>
          <pc:sldMk cId="374271976" sldId="282"/>
        </pc:sldMkLst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12" creationId="{8D06CE56-3881-4ADA-8CEF-D18B02C242A3}"/>
          </ac:spMkLst>
        </pc:spChg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14" creationId="{79F3C543-62EC-4433-9C93-A2CD8764E9B4}"/>
          </ac:spMkLst>
        </pc:spChg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16" creationId="{68AF5748-FED8-45BA-8631-26D1D10F3246}"/>
          </ac:spMkLst>
        </pc:spChg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18" creationId="{AF2F604E-43BE-4DC3-B983-E071523364F8}"/>
          </ac:spMkLst>
        </pc:spChg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20" creationId="{08C9B587-E65E-4B52-B37C-ABEBB6E87928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44" creationId="{8D06CE56-3881-4ADA-8CEF-D18B02C242A3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46" creationId="{79F3C543-62EC-4433-9C93-A2CD8764E9B4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48" creationId="{68AF5748-FED8-45BA-8631-26D1D10F3246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5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52" creationId="{08C9B587-E65E-4B52-B37C-ABEBB6E87928}"/>
          </ac:spMkLst>
        </pc:spChg>
        <pc:picChg chg="add mod ord">
          <ac:chgData name="Erik Manis" userId="88af51049543f108" providerId="LiveId" clId="{19A7001B-1E49-456E-87F1-F6F0BD385A46}" dt="2022-02-02T19:21:31.056" v="736" actId="1440"/>
          <ac:picMkLst>
            <pc:docMk/>
            <pc:sldMk cId="374271976" sldId="282"/>
            <ac:picMk id="7" creationId="{87D96748-0503-4406-B63E-B2ABD1A922FF}"/>
          </ac:picMkLst>
        </pc:picChg>
        <pc:picChg chg="del">
          <ac:chgData name="Erik Manis" userId="88af51049543f108" providerId="LiveId" clId="{19A7001B-1E49-456E-87F1-F6F0BD385A46}" dt="2022-02-02T19:20:17.604" v="729" actId="478"/>
          <ac:picMkLst>
            <pc:docMk/>
            <pc:sldMk cId="374271976" sldId="282"/>
            <ac:picMk id="8" creationId="{334459D2-A02B-4DF1-B488-4DDEDAFEA347}"/>
          </ac:picMkLst>
        </pc:picChg>
      </pc:sldChg>
      <pc:sldChg chg="delSp modSp add del mod setBg delDesignElem">
        <pc:chgData name="Erik Manis" userId="88af51049543f108" providerId="LiveId" clId="{19A7001B-1E49-456E-87F1-F6F0BD385A46}" dt="2022-02-02T19:05:29.141" v="165" actId="47"/>
        <pc:sldMkLst>
          <pc:docMk/>
          <pc:sldMk cId="474111052" sldId="282"/>
        </pc:sldMkLst>
        <pc:spChg chg="mod">
          <ac:chgData name="Erik Manis" userId="88af51049543f108" providerId="LiveId" clId="{19A7001B-1E49-456E-87F1-F6F0BD385A46}" dt="2022-02-02T19:05:17.983" v="164" actId="20577"/>
          <ac:spMkLst>
            <pc:docMk/>
            <pc:sldMk cId="474111052" sldId="282"/>
            <ac:spMk id="3" creationId="{F38787CF-E34F-434A-88EB-F854CA168C88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44" creationId="{8D06CE56-3881-4ADA-8CEF-D18B02C242A3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46" creationId="{79F3C543-62EC-4433-9C93-A2CD8764E9B4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48" creationId="{68AF5748-FED8-45BA-8631-26D1D10F3246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5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52" creationId="{08C9B587-E65E-4B52-B37C-ABEBB6E87928}"/>
          </ac:spMkLst>
        </pc:spChg>
        <pc:picChg chg="del">
          <ac:chgData name="Erik Manis" userId="88af51049543f108" providerId="LiveId" clId="{19A7001B-1E49-456E-87F1-F6F0BD385A46}" dt="2022-02-02T19:05:11.402" v="163" actId="478"/>
          <ac:picMkLst>
            <pc:docMk/>
            <pc:sldMk cId="474111052" sldId="282"/>
            <ac:picMk id="8" creationId="{334459D2-A02B-4DF1-B488-4DDEDAFEA347}"/>
          </ac:picMkLst>
        </pc:picChg>
      </pc:sldChg>
      <pc:sldChg chg="delSp add del setBg delDesignElem">
        <pc:chgData name="Erik Manis" userId="88af51049543f108" providerId="LiveId" clId="{19A7001B-1E49-456E-87F1-F6F0BD385A46}" dt="2022-02-02T19:20:05.390" v="726" actId="47"/>
        <pc:sldMkLst>
          <pc:docMk/>
          <pc:sldMk cId="1460471662" sldId="282"/>
        </pc:sldMkLst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44" creationId="{8D06CE56-3881-4ADA-8CEF-D18B02C242A3}"/>
          </ac:spMkLst>
        </pc:spChg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46" creationId="{79F3C543-62EC-4433-9C93-A2CD8764E9B4}"/>
          </ac:spMkLst>
        </pc:spChg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48" creationId="{68AF5748-FED8-45BA-8631-26D1D10F3246}"/>
          </ac:spMkLst>
        </pc:spChg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5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52" creationId="{08C9B587-E65E-4B52-B37C-ABEBB6E87928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268305260" sldId="282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5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6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7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8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9" creationId="{08C9B587-E65E-4B52-B37C-ABEBB6E87928}"/>
          </ac:spMkLst>
        </pc:spChg>
      </pc:sldChg>
      <pc:sldChg chg="delSp add del setBg delDesignElem">
        <pc:chgData name="Erik Manis" userId="88af51049543f108" providerId="LiveId" clId="{19A7001B-1E49-456E-87F1-F6F0BD385A46}" dt="2022-02-02T19:19:57.923" v="723" actId="47"/>
        <pc:sldMkLst>
          <pc:docMk/>
          <pc:sldMk cId="2915681997" sldId="282"/>
        </pc:sldMkLst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44" creationId="{8D06CE56-3881-4ADA-8CEF-D18B02C242A3}"/>
          </ac:spMkLst>
        </pc:spChg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46" creationId="{79F3C543-62EC-4433-9C93-A2CD8764E9B4}"/>
          </ac:spMkLst>
        </pc:spChg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48" creationId="{68AF5748-FED8-45BA-8631-26D1D10F3246}"/>
          </ac:spMkLst>
        </pc:spChg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5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52" creationId="{08C9B587-E65E-4B52-B37C-ABEBB6E87928}"/>
          </ac:spMkLst>
        </pc:spChg>
      </pc:sldChg>
      <pc:sldChg chg="addSp delSp modSp add mod setBg delDesignElem">
        <pc:chgData name="Erik Manis" userId="88af51049543f108" providerId="LiveId" clId="{19A7001B-1E49-456E-87F1-F6F0BD385A46}" dt="2022-02-02T19:26:41.744" v="759" actId="1440"/>
        <pc:sldMkLst>
          <pc:docMk/>
          <pc:sldMk cId="2562645357" sldId="283"/>
        </pc:sldMkLst>
        <pc:spChg chg="mod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2" creationId="{94EE3A7E-A89C-4EA6-ABDA-6F1A84EB3C84}"/>
          </ac:spMkLst>
        </pc:spChg>
        <pc:spChg chg="del mod">
          <ac:chgData name="Erik Manis" userId="88af51049543f108" providerId="LiveId" clId="{19A7001B-1E49-456E-87F1-F6F0BD385A46}" dt="2022-02-02T19:26:03.764" v="751" actId="478"/>
          <ac:spMkLst>
            <pc:docMk/>
            <pc:sldMk cId="2562645357" sldId="283"/>
            <ac:spMk id="3" creationId="{EE71A8BA-2688-40A3-BC09-109B63C6AAAC}"/>
          </ac:spMkLst>
        </pc:spChg>
        <pc:spChg chg="mod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4" creationId="{5D55077F-841F-4613-9E99-C50677AE1545}"/>
          </ac:spMkLst>
        </pc:spChg>
        <pc:spChg chg="mod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5" creationId="{202FB593-D555-43D2-AE1F-70D1ED2AE27E}"/>
          </ac:spMkLst>
        </pc:spChg>
        <pc:spChg chg="add del mod">
          <ac:chgData name="Erik Manis" userId="88af51049543f108" providerId="LiveId" clId="{19A7001B-1E49-456E-87F1-F6F0BD385A46}" dt="2022-02-02T19:26:06.223" v="752" actId="478"/>
          <ac:spMkLst>
            <pc:docMk/>
            <pc:sldMk cId="2562645357" sldId="283"/>
            <ac:spMk id="10" creationId="{ED88F8A4-D37B-4BAD-A581-674251584CA4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12" creationId="{0288C6B4-AFC3-407F-A595-EFFD38D4CCAF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14" creationId="{CF236821-17FE-429B-8D2C-08E13A64EA40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16" creationId="{C0BDBCD2-E081-43AB-9119-C55465E59757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18" creationId="{98E79BE4-34FE-485A-98A5-92CE8F7C4743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20" creationId="{7A5F0580-5EE9-419F-96EE-B6529EF6E7D0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25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27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29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1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3" creationId="{08C9B587-E65E-4B52-B37C-ABEBB6E87928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34" creationId="{8D06CE56-3881-4ADA-8CEF-D18B02C242A3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5" creationId="{8D06CE56-3881-4ADA-8CEF-D18B02C242A3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36" creationId="{79F3C543-62EC-4433-9C93-A2CD8764E9B4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7" creationId="{79F3C543-62EC-4433-9C93-A2CD8764E9B4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38" creationId="{68AF5748-FED8-45BA-8631-26D1D10F3246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9" creationId="{68AF5748-FED8-45BA-8631-26D1D10F3246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4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42" creationId="{08C9B587-E65E-4B52-B37C-ABEBB6E87928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44" creationId="{AF2F604E-43BE-4DC3-B983-E071523364F8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46" creationId="{08C9B587-E65E-4B52-B37C-ABEBB6E87928}"/>
          </ac:spMkLst>
        </pc:spChg>
        <pc:picChg chg="add mod ord modCrop">
          <ac:chgData name="Erik Manis" userId="88af51049543f108" providerId="LiveId" clId="{19A7001B-1E49-456E-87F1-F6F0BD385A46}" dt="2022-02-02T19:26:41.744" v="759" actId="1440"/>
          <ac:picMkLst>
            <pc:docMk/>
            <pc:sldMk cId="2562645357" sldId="283"/>
            <ac:picMk id="7" creationId="{5664200A-C223-45A2-BA2B-F463CC770158}"/>
          </ac:picMkLst>
        </pc:picChg>
        <pc:picChg chg="del">
          <ac:chgData name="Erik Manis" userId="88af51049543f108" providerId="LiveId" clId="{19A7001B-1E49-456E-87F1-F6F0BD385A46}" dt="2022-02-02T19:24:58.516" v="746" actId="478"/>
          <ac:picMkLst>
            <pc:docMk/>
            <pc:sldMk cId="2562645357" sldId="283"/>
            <ac:picMk id="8" creationId="{D1F6C3FB-4E6D-467C-B59A-143AA303464E}"/>
          </ac:picMkLst>
        </pc:pic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592826670" sldId="283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34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36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38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40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42" creationId="{08C9B587-E65E-4B52-B37C-ABEBB6E87928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529429992" sldId="284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529429992" sldId="284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529429992" sldId="284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529429992" sldId="284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529429992" sldId="284"/>
            <ac:spMk id="14" creationId="{463EEC44-1BA3-44ED-81FC-A644B04B2A44}"/>
          </ac:spMkLst>
        </pc:spChg>
      </pc:sldChg>
      <pc:sldChg chg="addSp delSp modSp add mod setBg delDesignElem">
        <pc:chgData name="Erik Manis" userId="88af51049543f108" providerId="LiveId" clId="{19A7001B-1E49-456E-87F1-F6F0BD385A46}" dt="2022-02-02T19:49:28.117" v="824" actId="1440"/>
        <pc:sldMkLst>
          <pc:docMk/>
          <pc:sldMk cId="3802246159" sldId="284"/>
        </pc:sldMkLst>
        <pc:spChg chg="mo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2" creationId="{176630BE-B2CD-4315-B187-0E55B8DE490D}"/>
          </ac:spMkLst>
        </pc:spChg>
        <pc:spChg chg="mod">
          <ac:chgData name="Erik Manis" userId="88af51049543f108" providerId="LiveId" clId="{19A7001B-1E49-456E-87F1-F6F0BD385A46}" dt="2022-02-02T19:48:01.640" v="808" actId="26606"/>
          <ac:spMkLst>
            <pc:docMk/>
            <pc:sldMk cId="3802246159" sldId="284"/>
            <ac:spMk id="4" creationId="{34ABAFFD-EC79-41CB-BF61-6F44AE15D414}"/>
          </ac:spMkLst>
        </pc:spChg>
        <pc:spChg chg="mo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6" creationId="{E816B3EC-23F6-42E4-8F67-EF353FC2D5F9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8" creationId="{017517EF-BD4D-4055-BDB4-A322C53568AD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11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13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17" creationId="{0ADDB668-2CA4-4D2B-9C34-3487CA330BA8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19" creationId="{2568BC19-F052-4108-93E1-6A3D1DEC072F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21" creationId="{D5FD337D-4D6B-4C8B-B6F5-121097E09881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26" creationId="{8D06CE56-3881-4ADA-8CEF-D18B02C242A3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28" creationId="{79F3C543-62EC-4433-9C93-A2CD8764E9B4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30" creationId="{88263A24-0C1F-4677-B43C-4AE14E276B27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32" creationId="{0ADDB668-2CA4-4D2B-9C34-3487CA330BA8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34" creationId="{2568BC19-F052-4108-93E1-6A3D1DEC072F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36" creationId="{D5FD337D-4D6B-4C8B-B6F5-121097E09881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4" creationId="{AF2F604E-43BE-4DC3-B983-E071523364F8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5" creationId="{8D06CE56-3881-4ADA-8CEF-D18B02C242A3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6" creationId="{08C9B587-E65E-4B52-B37C-ABEBB6E87928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7" creationId="{79F3C543-62EC-4433-9C93-A2CD8764E9B4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8" creationId="{55666830-9A19-4E01-8505-D6C7F9AC5665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9" creationId="{AE9FC877-7FB6-4D22-9988-35420644E202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70" creationId="{E41809D1-F12E-46BB-B804-5F209D325E8B}"/>
          </ac:spMkLst>
        </pc:spChg>
        <pc:picChg chg="add mod ord">
          <ac:chgData name="Erik Manis" userId="88af51049543f108" providerId="LiveId" clId="{19A7001B-1E49-456E-87F1-F6F0BD385A46}" dt="2022-02-02T19:49:12.968" v="820" actId="1076"/>
          <ac:picMkLst>
            <pc:docMk/>
            <pc:sldMk cId="3802246159" sldId="284"/>
            <ac:picMk id="5" creationId="{C627FDC4-B384-4D76-9DF1-EAF4DEDF4FCA}"/>
          </ac:picMkLst>
        </pc:picChg>
        <pc:picChg chg="add mod ord">
          <ac:chgData name="Erik Manis" userId="88af51049543f108" providerId="LiveId" clId="{19A7001B-1E49-456E-87F1-F6F0BD385A46}" dt="2022-02-02T19:49:28.117" v="824" actId="1440"/>
          <ac:picMkLst>
            <pc:docMk/>
            <pc:sldMk cId="3802246159" sldId="284"/>
            <ac:picMk id="9" creationId="{B56A7ABF-1850-4133-AD0F-938696191D4E}"/>
          </ac:picMkLst>
        </pc:picChg>
        <pc:picChg chg="del">
          <ac:chgData name="Erik Manis" userId="88af51049543f108" providerId="LiveId" clId="{19A7001B-1E49-456E-87F1-F6F0BD385A46}" dt="2022-02-02T19:47:50.765" v="804" actId="478"/>
          <ac:picMkLst>
            <pc:docMk/>
            <pc:sldMk cId="3802246159" sldId="284"/>
            <ac:picMk id="15" creationId="{A709D305-C81F-4ADE-A04A-640C13DE8346}"/>
          </ac:picMkLst>
        </pc:pic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1653036728" sldId="285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653036728" sldId="285"/>
            <ac:spMk id="16" creationId="{385E1BDC-A9B0-4A87-82E3-F3187F69A802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653036728" sldId="285"/>
            <ac:spMk id="18" creationId="{0990C621-3B8B-4820-8328-D47EF7CE823C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653036728" sldId="285"/>
            <ac:spMk id="20" creationId="{C1A2385B-1D2A-4E17-84FA-6CB7F0AAE47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653036728" sldId="285"/>
            <ac:spMk id="22" creationId="{5E791F2F-79DB-4CC0-9FA1-001E3E91E8B7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117284642" sldId="286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117284642" sldId="286"/>
            <ac:spMk id="12" creationId="{385E1BDC-A9B0-4A87-82E3-F3187F69A802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117284642" sldId="286"/>
            <ac:spMk id="14" creationId="{0990C621-3B8B-4820-8328-D47EF7CE823C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117284642" sldId="286"/>
            <ac:spMk id="16" creationId="{C1A2385B-1D2A-4E17-84FA-6CB7F0AAE47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117284642" sldId="286"/>
            <ac:spMk id="18" creationId="{5E791F2F-79DB-4CC0-9FA1-001E3E91E8B7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1885167933" sldId="287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885167933" sldId="287"/>
            <ac:spMk id="11" creationId="{2550BE34-C2B8-49B8-8519-67A8CAD51AE9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885167933" sldId="287"/>
            <ac:spMk id="13" creationId="{A7457DD9-5A45-400A-AB4B-4B4EDECA25F1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885167933" sldId="287"/>
            <ac:spMk id="15" creationId="{441CF7D6-A660-431A-B0BB-140A0D5556B6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885167933" sldId="287"/>
            <ac:spMk id="17" creationId="{0570A85B-3810-4F95-97B0-CBF4CCDB381C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873972752" sldId="288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33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35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37" creationId="{FB33DC6A-1F1C-4A06-834E-CFF88F1C0BB9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39" creationId="{0FE1D5CF-87B8-4A8A-AD3C-01D06A60769B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41" creationId="{60926200-45C2-41E9-839F-31CD5FE4CD59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43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45" creationId="{08C9B587-E65E-4B52-B37C-ABEBB6E87928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194731090" sldId="289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0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2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4" creationId="{C1A1C5D3-C053-4EE9-BE1A-419B6E27CCA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6" creationId="{A3473CF9-37EB-43E7-89EF-D2D1C53D1DAC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8" creationId="{586B4EF9-43BA-4655-A6FF-1D8E21574C95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1757940863" sldId="290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0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2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4" creationId="{5DCB5928-DC7D-4612-9922-441966E15627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6" creationId="{682C1161-1736-45EC-99B7-33F3CAE9D517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8" creationId="{84D4DDB8-B68F-45B0-9F62-C4279996F672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20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22" creationId="{08C9B587-E65E-4B52-B37C-ABEBB6E87928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240046848" sldId="291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40046848" sldId="291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40046848" sldId="291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40046848" sldId="291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40046848" sldId="291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601856779" sldId="292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601856779" sldId="292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601856779" sldId="292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601856779" sldId="292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601856779" sldId="292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292726555" sldId="293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292726555" sldId="293"/>
            <ac:spMk id="7" creationId="{E91DC736-0EF8-4F87-9146-EBF1D2EE4D3D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292726555" sldId="293"/>
            <ac:spMk id="8" creationId="{097CD68E-23E3-4007-8847-CD0944C4F7B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292726555" sldId="293"/>
            <ac:spMk id="14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292726555" sldId="293"/>
            <ac:spMk id="16" creationId="{08C9B587-E65E-4B52-B37C-ABEBB6E87928}"/>
          </ac:spMkLst>
        </pc:spChg>
      </pc:sldChg>
    </pc:docChg>
  </pc:docChgLst>
  <pc:docChgLst>
    <pc:chgData name="Erik Manis" userId="88af51049543f108" providerId="LiveId" clId="{D10F9C3D-97E4-40C3-B272-5E6AAD36CA25}"/>
    <pc:docChg chg="custSel addSld delSld modSld sldOrd">
      <pc:chgData name="Erik Manis" userId="88af51049543f108" providerId="LiveId" clId="{D10F9C3D-97E4-40C3-B272-5E6AAD36CA25}" dt="2022-02-16T00:44:47.243" v="376" actId="26606"/>
      <pc:docMkLst>
        <pc:docMk/>
      </pc:docMkLst>
      <pc:sldChg chg="addSp delSp modSp delDesignElem">
        <pc:chgData name="Erik Manis" userId="88af51049543f108" providerId="LiveId" clId="{D10F9C3D-97E4-40C3-B272-5E6AAD36CA25}" dt="2022-02-15T18:56:52.205" v="78"/>
        <pc:sldMkLst>
          <pc:docMk/>
          <pc:sldMk cId="3388507586" sldId="257"/>
        </pc:sldMkLst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7" creationId="{E91DC736-0EF8-4F87-9146-EBF1D2EE4D3D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8" creationId="{097CD68E-23E3-4007-8847-CD0944C4F7BE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9" creationId="{5D9C40FF-8CF1-43A4-99A2-821E9EA9A407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14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16" creationId="{08C9B587-E65E-4B52-B37C-ABEBB6E87928}"/>
          </ac:spMkLst>
        </pc:spChg>
      </pc:sldChg>
      <pc:sldChg chg="addSp delSp modSp delDesignElem">
        <pc:chgData name="Erik Manis" userId="88af51049543f108" providerId="LiveId" clId="{D10F9C3D-97E4-40C3-B272-5E6AAD36CA25}" dt="2022-02-15T18:56:52.205" v="78"/>
        <pc:sldMkLst>
          <pc:docMk/>
          <pc:sldMk cId="1892619025" sldId="258"/>
        </pc:sldMkLst>
        <pc:spChg chg="mod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5" creationId="{F1E9A299-D6BA-4D5F-A893-9DE4D1652F51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0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2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4" creationId="{C1A1C5D3-C053-4EE9-BE1A-419B6E27CCAE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6" creationId="{A3473CF9-37EB-43E7-89EF-D2D1C53D1DAC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8" creationId="{586B4EF9-43BA-4655-A6FF-1D8E21574C95}"/>
          </ac:spMkLst>
        </pc:spChg>
      </pc:sldChg>
      <pc:sldChg chg="addSp delSp delDesignElem">
        <pc:chgData name="Erik Manis" userId="88af51049543f108" providerId="LiveId" clId="{D10F9C3D-97E4-40C3-B272-5E6AAD36CA25}" dt="2022-02-15T18:56:52.205" v="78"/>
        <pc:sldMkLst>
          <pc:docMk/>
          <pc:sldMk cId="2941728858" sldId="263"/>
        </pc:sldMkLst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33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35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37" creationId="{FB33DC6A-1F1C-4A06-834E-CFF88F1C0BB9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39" creationId="{0FE1D5CF-87B8-4A8A-AD3C-01D06A60769B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41" creationId="{60926200-45C2-41E9-839F-31CD5FE4CD59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43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45" creationId="{08C9B587-E65E-4B52-B37C-ABEBB6E87928}"/>
          </ac:spMkLst>
        </pc:spChg>
      </pc:sldChg>
      <pc:sldChg chg="addSp delSp modSp mod ord delDesignElem">
        <pc:chgData name="Erik Manis" userId="88af51049543f108" providerId="LiveId" clId="{D10F9C3D-97E4-40C3-B272-5E6AAD36CA25}" dt="2022-02-16T00:42:49.173" v="314" actId="20577"/>
        <pc:sldMkLst>
          <pc:docMk/>
          <pc:sldMk cId="2198405854" sldId="267"/>
        </pc:sldMkLst>
        <pc:spChg chg="mod">
          <ac:chgData name="Erik Manis" userId="88af51049543f108" providerId="LiveId" clId="{D10F9C3D-97E4-40C3-B272-5E6AAD36CA25}" dt="2022-02-16T00:42:49.173" v="314" actId="20577"/>
          <ac:spMkLst>
            <pc:docMk/>
            <pc:sldMk cId="2198405854" sldId="267"/>
            <ac:spMk id="2" creationId="{00000000-0000-0000-0000-000000000000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5" creationId="{E91DC736-0EF8-4F87-9146-EBF1D2EE4D3D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7" creationId="{AE538E5D-08FF-412F-9FF2-7E90B60099C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11" creationId="{097CD68E-23E3-4007-8847-CD0944C4F7BE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13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15" creationId="{08C9B587-E65E-4B52-B37C-ABEBB6E87928}"/>
          </ac:spMkLst>
        </pc:spChg>
      </pc:sldChg>
      <pc:sldChg chg="addSp delSp modSp mod setBg delDesignElem">
        <pc:chgData name="Erik Manis" userId="88af51049543f108" providerId="LiveId" clId="{D10F9C3D-97E4-40C3-B272-5E6AAD36CA25}" dt="2022-02-16T00:41:00.534" v="290" actId="20577"/>
        <pc:sldMkLst>
          <pc:docMk/>
          <pc:sldMk cId="3903332358" sldId="269"/>
        </pc:sldMkLst>
        <pc:spChg chg="mod ord">
          <ac:chgData name="Erik Manis" userId="88af51049543f108" providerId="LiveId" clId="{D10F9C3D-97E4-40C3-B272-5E6AAD36CA25}" dt="2022-02-16T00:41:00.534" v="290" actId="20577"/>
          <ac:spMkLst>
            <pc:docMk/>
            <pc:sldMk cId="3903332358" sldId="269"/>
            <ac:spMk id="2" creationId="{DA009D7D-8D1A-4C31-9239-0F84FFBDB9D3}"/>
          </ac:spMkLst>
        </pc:spChg>
        <pc:spChg chg="del">
          <ac:chgData name="Erik Manis" userId="88af51049543f108" providerId="LiveId" clId="{D10F9C3D-97E4-40C3-B272-5E6AAD36CA25}" dt="2022-02-15T18:50:39.008" v="28" actId="478"/>
          <ac:spMkLst>
            <pc:docMk/>
            <pc:sldMk cId="3903332358" sldId="269"/>
            <ac:spMk id="3" creationId="{3298A509-2051-40B2-B8C6-785AC74000EB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4" creationId="{558158B8-F9FF-4D51-A373-14307776B698}"/>
          </ac:spMkLst>
        </pc:spChg>
        <pc:spChg chg="del">
          <ac:chgData name="Erik Manis" userId="88af51049543f108" providerId="LiveId" clId="{D10F9C3D-97E4-40C3-B272-5E6AAD36CA25}" dt="2022-02-15T18:53:12.616" v="40" actId="478"/>
          <ac:spMkLst>
            <pc:docMk/>
            <pc:sldMk cId="3903332358" sldId="269"/>
            <ac:spMk id="5" creationId="{E45F1066-EC65-4F3D-8FE8-0CA7C5AC241F}"/>
          </ac:spMkLst>
        </pc:spChg>
        <pc:spChg chg="add del mod">
          <ac:chgData name="Erik Manis" userId="88af51049543f108" providerId="LiveId" clId="{D10F9C3D-97E4-40C3-B272-5E6AAD36CA25}" dt="2022-02-15T18:50:28.836" v="27" actId="478"/>
          <ac:spMkLst>
            <pc:docMk/>
            <pc:sldMk cId="3903332358" sldId="269"/>
            <ac:spMk id="6" creationId="{3DC23145-0543-4D40-8273-462C56E6DB72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8" creationId="{1C799903-48D5-4A31-A1A2-541072D9771E}"/>
          </ac:spMkLst>
        </pc:spChg>
        <pc:spChg chg="add del mod">
          <ac:chgData name="Erik Manis" userId="88af51049543f108" providerId="LiveId" clId="{D10F9C3D-97E4-40C3-B272-5E6AAD36CA25}" dt="2022-02-15T18:50:41.020" v="29" actId="478"/>
          <ac:spMkLst>
            <pc:docMk/>
            <pc:sldMk cId="3903332358" sldId="269"/>
            <ac:spMk id="9" creationId="{BA31BB3C-B772-469A-99F6-2399DA6CED6C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10" creationId="{8EFFF109-FC58-4FD3-BE05-9775A1310F5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12" creationId="{E1B96AD6-92A9-4273-A62B-96A1C3E0BA9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14" creationId="{463EEC44-1BA3-44ED-81FC-A644B04B2A44}"/>
          </ac:spMkLst>
        </pc:spChg>
        <pc:spChg chg="add mod ord">
          <ac:chgData name="Erik Manis" userId="88af51049543f108" providerId="LiveId" clId="{D10F9C3D-97E4-40C3-B272-5E6AAD36CA25}" dt="2022-02-15T19:00:09.696" v="232" actId="208"/>
          <ac:spMkLst>
            <pc:docMk/>
            <pc:sldMk cId="3903332358" sldId="269"/>
            <ac:spMk id="19" creationId="{63DBFE09-9672-4253-A982-5255FBDCBB8A}"/>
          </ac:spMkLst>
        </pc:spChg>
        <pc:cxnChg chg="add mod ord">
          <ac:chgData name="Erik Manis" userId="88af51049543f108" providerId="LiveId" clId="{D10F9C3D-97E4-40C3-B272-5E6AAD36CA25}" dt="2022-02-15T18:59:47.018" v="227" actId="170"/>
          <ac:cxnSpMkLst>
            <pc:docMk/>
            <pc:sldMk cId="3903332358" sldId="269"/>
            <ac:cxnSpMk id="13" creationId="{48650887-CC65-4FB9-85E9-83CC5AE0C067}"/>
          </ac:cxnSpMkLst>
        </pc:cxnChg>
        <pc:cxnChg chg="add mod ord">
          <ac:chgData name="Erik Manis" userId="88af51049543f108" providerId="LiveId" clId="{D10F9C3D-97E4-40C3-B272-5E6AAD36CA25}" dt="2022-02-15T18:59:47.018" v="227" actId="170"/>
          <ac:cxnSpMkLst>
            <pc:docMk/>
            <pc:sldMk cId="3903332358" sldId="269"/>
            <ac:cxnSpMk id="16" creationId="{AA426536-F248-41EE-989B-C99C346DF0C5}"/>
          </ac:cxnSpMkLst>
        </pc:cxnChg>
        <pc:cxnChg chg="add mod ord">
          <ac:chgData name="Erik Manis" userId="88af51049543f108" providerId="LiveId" clId="{D10F9C3D-97E4-40C3-B272-5E6AAD36CA25}" dt="2022-02-15T18:59:47.018" v="227" actId="170"/>
          <ac:cxnSpMkLst>
            <pc:docMk/>
            <pc:sldMk cId="3903332358" sldId="269"/>
            <ac:cxnSpMk id="18" creationId="{4654091B-6945-4E41-A0DC-4820F0222B68}"/>
          </ac:cxnSpMkLst>
        </pc:cxnChg>
      </pc:sldChg>
      <pc:sldChg chg="addSp delSp modSp delDesignElem">
        <pc:chgData name="Erik Manis" userId="88af51049543f108" providerId="LiveId" clId="{D10F9C3D-97E4-40C3-B272-5E6AAD36CA25}" dt="2022-02-15T18:56:52.205" v="78"/>
        <pc:sldMkLst>
          <pc:docMk/>
          <pc:sldMk cId="1978831218" sldId="270"/>
        </pc:sldMkLst>
        <pc:spChg chg="mod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6" creationId="{21B3F644-D3EE-48DA-8F03-C59C9005FDAB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7" creationId="{EEC442E4-971F-45EF-9894-40C625C8F046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0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2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4" creationId="{5DCB5928-DC7D-4612-9922-441966E15627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6" creationId="{682C1161-1736-45EC-99B7-33F3CAE9D517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8" creationId="{84D4DDB8-B68F-45B0-9F62-C4279996F672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20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22" creationId="{08C9B587-E65E-4B52-B37C-ABEBB6E87928}"/>
          </ac:spMkLst>
        </pc:spChg>
      </pc:sldChg>
      <pc:sldChg chg="addSp delSp modSp delDesignElem">
        <pc:chgData name="Erik Manis" userId="88af51049543f108" providerId="LiveId" clId="{D10F9C3D-97E4-40C3-B272-5E6AAD36CA25}" dt="2022-02-15T18:56:52.205" v="78"/>
        <pc:sldMkLst>
          <pc:docMk/>
          <pc:sldMk cId="3479068332" sldId="271"/>
        </pc:sldMkLst>
        <pc:spChg chg="mod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6" creationId="{55FC27E5-1AA8-46D9-822D-FF17F7087D54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7" creationId="{2060A83F-247D-4C17-9748-C85E37BED9D9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8" creationId="{1C799903-48D5-4A31-A1A2-541072D9771E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10" creationId="{8EFFF109-FC58-4FD3-BE05-9775A1310F5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12" creationId="{E1B96AD6-92A9-4273-A62B-96A1C3E0BA9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14" creationId="{463EEC44-1BA3-44ED-81FC-A644B04B2A44}"/>
          </ac:spMkLst>
        </pc:spChg>
      </pc:sldChg>
      <pc:sldChg chg="addSp delSp delDesignElem">
        <pc:chgData name="Erik Manis" userId="88af51049543f108" providerId="LiveId" clId="{D10F9C3D-97E4-40C3-B272-5E6AAD36CA25}" dt="2022-02-15T18:56:52.205" v="78"/>
        <pc:sldMkLst>
          <pc:docMk/>
          <pc:sldMk cId="2909048310" sldId="272"/>
        </pc:sldMkLst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0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2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4" creationId="{68AF5748-FED8-45BA-8631-26D1D10F3246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6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8" creationId="{08C9B587-E65E-4B52-B37C-ABEBB6E87928}"/>
          </ac:spMkLst>
        </pc:spChg>
      </pc:sldChg>
      <pc:sldChg chg="addSp delSp modSp delDesignElem">
        <pc:chgData name="Erik Manis" userId="88af51049543f108" providerId="LiveId" clId="{D10F9C3D-97E4-40C3-B272-5E6AAD36CA25}" dt="2022-02-16T00:44:28.298" v="375" actId="20577"/>
        <pc:sldMkLst>
          <pc:docMk/>
          <pc:sldMk cId="2086654361" sldId="273"/>
        </pc:sldMkLst>
        <pc:spChg chg="mod">
          <ac:chgData name="Erik Manis" userId="88af51049543f108" providerId="LiveId" clId="{D10F9C3D-97E4-40C3-B272-5E6AAD36CA25}" dt="2022-02-16T00:44:28.298" v="375" actId="20577"/>
          <ac:spMkLst>
            <pc:docMk/>
            <pc:sldMk cId="2086654361" sldId="273"/>
            <ac:spMk id="2" creationId="{176630BE-B2CD-4315-B187-0E55B8DE490D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4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5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6" creationId="{08C9B587-E65E-4B52-B37C-ABEBB6E8792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7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8" creationId="{55666830-9A19-4E01-8505-D6C7F9AC566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9" creationId="{AE9FC877-7FB6-4D22-9988-35420644E202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70" creationId="{E41809D1-F12E-46BB-B804-5F209D325E8B}"/>
          </ac:spMkLst>
        </pc:spChg>
      </pc:sldChg>
      <pc:sldChg chg="addSp modSp mod setBg">
        <pc:chgData name="Erik Manis" userId="88af51049543f108" providerId="LiveId" clId="{D10F9C3D-97E4-40C3-B272-5E6AAD36CA25}" dt="2022-02-16T00:44:47.243" v="376" actId="26606"/>
        <pc:sldMkLst>
          <pc:docMk/>
          <pc:sldMk cId="553810613" sldId="280"/>
        </pc:sldMkLst>
        <pc:spChg chg="mod">
          <ac:chgData name="Erik Manis" userId="88af51049543f108" providerId="LiveId" clId="{D10F9C3D-97E4-40C3-B272-5E6AAD36CA25}" dt="2022-02-16T00:44:47.243" v="376" actId="26606"/>
          <ac:spMkLst>
            <pc:docMk/>
            <pc:sldMk cId="553810613" sldId="280"/>
            <ac:spMk id="4" creationId="{8CA1E675-9E0E-453C-912A-F3A6E3DE5FA7}"/>
          </ac:spMkLst>
        </pc:spChg>
        <pc:spChg chg="mod">
          <ac:chgData name="Erik Manis" userId="88af51049543f108" providerId="LiveId" clId="{D10F9C3D-97E4-40C3-B272-5E6AAD36CA25}" dt="2022-02-16T00:44:47.243" v="376" actId="26606"/>
          <ac:spMkLst>
            <pc:docMk/>
            <pc:sldMk cId="553810613" sldId="280"/>
            <ac:spMk id="5" creationId="{110D54E4-2654-4905-AD29-DAF52E0E1FBB}"/>
          </ac:spMkLst>
        </pc:spChg>
        <pc:spChg chg="add">
          <ac:chgData name="Erik Manis" userId="88af51049543f108" providerId="LiveId" clId="{D10F9C3D-97E4-40C3-B272-5E6AAD36CA25}" dt="2022-02-16T00:44:47.243" v="376" actId="26606"/>
          <ac:spMkLst>
            <pc:docMk/>
            <pc:sldMk cId="553810613" sldId="280"/>
            <ac:spMk id="7" creationId="{1C799903-48D5-4A31-A1A2-541072D9771E}"/>
          </ac:spMkLst>
        </pc:spChg>
        <pc:spChg chg="add">
          <ac:chgData name="Erik Manis" userId="88af51049543f108" providerId="LiveId" clId="{D10F9C3D-97E4-40C3-B272-5E6AAD36CA25}" dt="2022-02-16T00:44:47.243" v="376" actId="26606"/>
          <ac:spMkLst>
            <pc:docMk/>
            <pc:sldMk cId="553810613" sldId="280"/>
            <ac:spMk id="9" creationId="{8EFFF109-FC58-4FD3-BE05-9775A1310F55}"/>
          </ac:spMkLst>
        </pc:spChg>
        <pc:spChg chg="add">
          <ac:chgData name="Erik Manis" userId="88af51049543f108" providerId="LiveId" clId="{D10F9C3D-97E4-40C3-B272-5E6AAD36CA25}" dt="2022-02-16T00:44:47.243" v="376" actId="26606"/>
          <ac:spMkLst>
            <pc:docMk/>
            <pc:sldMk cId="553810613" sldId="280"/>
            <ac:spMk id="11" creationId="{E1B96AD6-92A9-4273-A62B-96A1C3E0BA95}"/>
          </ac:spMkLst>
        </pc:spChg>
        <pc:spChg chg="add">
          <ac:chgData name="Erik Manis" userId="88af51049543f108" providerId="LiveId" clId="{D10F9C3D-97E4-40C3-B272-5E6AAD36CA25}" dt="2022-02-16T00:44:47.243" v="376" actId="26606"/>
          <ac:spMkLst>
            <pc:docMk/>
            <pc:sldMk cId="553810613" sldId="280"/>
            <ac:spMk id="16" creationId="{463EEC44-1BA3-44ED-81FC-A644B04B2A44}"/>
          </ac:spMkLst>
        </pc:spChg>
      </pc:sldChg>
      <pc:sldChg chg="addSp delSp modSp add mod delDesignElem">
        <pc:chgData name="Erik Manis" userId="88af51049543f108" providerId="LiveId" clId="{D10F9C3D-97E4-40C3-B272-5E6AAD36CA25}" dt="2022-02-16T00:43:28.670" v="362" actId="20577"/>
        <pc:sldMkLst>
          <pc:docMk/>
          <pc:sldMk cId="484022106" sldId="281"/>
        </pc:sldMkLst>
        <pc:spChg chg="mod">
          <ac:chgData name="Erik Manis" userId="88af51049543f108" providerId="LiveId" clId="{D10F9C3D-97E4-40C3-B272-5E6AAD36CA25}" dt="2022-02-16T00:43:28.670" v="362" actId="20577"/>
          <ac:spMkLst>
            <pc:docMk/>
            <pc:sldMk cId="484022106" sldId="281"/>
            <ac:spMk id="2" creationId="{DA009D7D-8D1A-4C31-9239-0F84FFBDB9D3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4" creationId="{558158B8-F9FF-4D51-A373-14307776B698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5" creationId="{E45F1066-EC65-4F3D-8FE8-0CA7C5AC241F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8" creationId="{1C799903-48D5-4A31-A1A2-541072D9771E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10" creationId="{8EFFF109-FC58-4FD3-BE05-9775A1310F5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12" creationId="{E1B96AD6-92A9-4273-A62B-96A1C3E0BA9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D10F9C3D-97E4-40C3-B272-5E6AAD36CA25}" dt="2022-02-16T00:44:13.851" v="365"/>
        <pc:sldMkLst>
          <pc:docMk/>
          <pc:sldMk cId="917775756" sldId="282"/>
        </pc:sldMkLst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64" creationId="{AF2F604E-43BE-4DC3-B983-E071523364F8}"/>
          </ac:spMkLst>
        </pc:spChg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65" creationId="{8D06CE56-3881-4ADA-8CEF-D18B02C242A3}"/>
          </ac:spMkLst>
        </pc:spChg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66" creationId="{08C9B587-E65E-4B52-B37C-ABEBB6E87928}"/>
          </ac:spMkLst>
        </pc:spChg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67" creationId="{79F3C543-62EC-4433-9C93-A2CD8764E9B4}"/>
          </ac:spMkLst>
        </pc:spChg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68" creationId="{55666830-9A19-4E01-8505-D6C7F9AC5665}"/>
          </ac:spMkLst>
        </pc:spChg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69" creationId="{AE9FC877-7FB6-4D22-9988-35420644E202}"/>
          </ac:spMkLst>
        </pc:spChg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70" creationId="{E41809D1-F12E-46BB-B804-5F209D325E8B}"/>
          </ac:spMkLst>
        </pc:spChg>
      </pc:sldChg>
      <pc:sldChg chg="modSp add">
        <pc:chgData name="Erik Manis" userId="88af51049543f108" providerId="LiveId" clId="{D10F9C3D-97E4-40C3-B272-5E6AAD36CA25}" dt="2022-02-16T00:44:23.892" v="374" actId="20577"/>
        <pc:sldMkLst>
          <pc:docMk/>
          <pc:sldMk cId="3595707926" sldId="282"/>
        </pc:sldMkLst>
        <pc:spChg chg="mod">
          <ac:chgData name="Erik Manis" userId="88af51049543f108" providerId="LiveId" clId="{D10F9C3D-97E4-40C3-B272-5E6AAD36CA25}" dt="2022-02-16T00:44:23.892" v="374" actId="20577"/>
          <ac:spMkLst>
            <pc:docMk/>
            <pc:sldMk cId="3595707926" sldId="282"/>
            <ac:spMk id="2" creationId="{176630BE-B2CD-4315-B187-0E55B8DE490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D2E707-20F8-4B1B-B9FE-3A31D48531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4_2" csCatId="accent4" phldr="1"/>
      <dgm:spPr/>
      <dgm:t>
        <a:bodyPr/>
        <a:lstStyle/>
        <a:p>
          <a:endParaRPr lang="en-US"/>
        </a:p>
      </dgm:t>
    </dgm:pt>
    <dgm:pt modelId="{C408DAC4-22B8-4584-BA51-73ED43B30A61}">
      <dgm:prSet/>
      <dgm:spPr/>
      <dgm:t>
        <a:bodyPr/>
        <a:lstStyle/>
        <a:p>
          <a:r>
            <a:rPr lang="en-US" dirty="0"/>
            <a:t>Description : Using a BASYS board, H bridge board and sensors to make a rover move along a metallic path and identify friendlies and hostiles along its path while also shooting the enemies by firing rubber bands at them</a:t>
          </a:r>
        </a:p>
      </dgm:t>
    </dgm:pt>
    <dgm:pt modelId="{D29FA305-AA12-4A7C-A328-368D83ACC131}" type="parTrans" cxnId="{B14BE126-5990-4007-A661-95B3BEF942F5}">
      <dgm:prSet/>
      <dgm:spPr/>
      <dgm:t>
        <a:bodyPr/>
        <a:lstStyle/>
        <a:p>
          <a:endParaRPr lang="en-US"/>
        </a:p>
      </dgm:t>
    </dgm:pt>
    <dgm:pt modelId="{BB465479-FC0A-47C1-B32F-67336167187C}" type="sibTrans" cxnId="{B14BE126-5990-4007-A661-95B3BEF942F5}">
      <dgm:prSet/>
      <dgm:spPr/>
      <dgm:t>
        <a:bodyPr/>
        <a:lstStyle/>
        <a:p>
          <a:endParaRPr lang="en-US"/>
        </a:p>
      </dgm:t>
    </dgm:pt>
    <dgm:pt modelId="{7EECB4E1-D04A-466F-BBF7-D9D582B82C6C}">
      <dgm:prSet/>
      <dgm:spPr/>
      <dgm:t>
        <a:bodyPr/>
        <a:lstStyle/>
        <a:p>
          <a:r>
            <a:rPr lang="en-US" dirty="0"/>
            <a:t>Objectives : To identify hostiles with the help of phototransistors and to capture them using a rubber band gun mounted on top of a servo</a:t>
          </a:r>
        </a:p>
      </dgm:t>
    </dgm:pt>
    <dgm:pt modelId="{8B80F435-A8A5-4321-92A9-AD0522D6B239}" type="parTrans" cxnId="{AB1D57A3-8830-4326-A6D6-4C33EB89E35C}">
      <dgm:prSet/>
      <dgm:spPr/>
      <dgm:t>
        <a:bodyPr/>
        <a:lstStyle/>
        <a:p>
          <a:endParaRPr lang="en-US"/>
        </a:p>
      </dgm:t>
    </dgm:pt>
    <dgm:pt modelId="{230810B7-9F4B-4462-A930-29AC4B65F2FA}" type="sibTrans" cxnId="{AB1D57A3-8830-4326-A6D6-4C33EB89E35C}">
      <dgm:prSet/>
      <dgm:spPr/>
      <dgm:t>
        <a:bodyPr/>
        <a:lstStyle/>
        <a:p>
          <a:endParaRPr lang="en-US"/>
        </a:p>
      </dgm:t>
    </dgm:pt>
    <dgm:pt modelId="{3995E644-BA88-4148-891C-F226E89BBB32}" type="pres">
      <dgm:prSet presAssocID="{D1D2E707-20F8-4B1B-B9FE-3A31D485313B}" presName="root" presStyleCnt="0">
        <dgm:presLayoutVars>
          <dgm:dir/>
          <dgm:resizeHandles val="exact"/>
        </dgm:presLayoutVars>
      </dgm:prSet>
      <dgm:spPr/>
    </dgm:pt>
    <dgm:pt modelId="{5CD4C0D7-D702-45E8-9450-DDC2639697D6}" type="pres">
      <dgm:prSet presAssocID="{C408DAC4-22B8-4584-BA51-73ED43B30A61}" presName="compNode" presStyleCnt="0"/>
      <dgm:spPr/>
    </dgm:pt>
    <dgm:pt modelId="{6435E657-2ECE-4025-A028-685834E3959F}" type="pres">
      <dgm:prSet presAssocID="{C408DAC4-22B8-4584-BA51-73ED43B30A61}" presName="bgRect" presStyleLbl="bgShp" presStyleIdx="0" presStyleCnt="2"/>
      <dgm:spPr/>
    </dgm:pt>
    <dgm:pt modelId="{A5AB6061-3588-4E17-8F27-2881CF2D2479}" type="pres">
      <dgm:prSet presAssocID="{C408DAC4-22B8-4584-BA51-73ED43B30A6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846C957B-CE48-4F5B-A2B6-E7C1366A5D4F}" type="pres">
      <dgm:prSet presAssocID="{C408DAC4-22B8-4584-BA51-73ED43B30A61}" presName="spaceRect" presStyleCnt="0"/>
      <dgm:spPr/>
    </dgm:pt>
    <dgm:pt modelId="{6739D555-9ED4-419D-ABDD-264E77C9089E}" type="pres">
      <dgm:prSet presAssocID="{C408DAC4-22B8-4584-BA51-73ED43B30A61}" presName="parTx" presStyleLbl="revTx" presStyleIdx="0" presStyleCnt="2">
        <dgm:presLayoutVars>
          <dgm:chMax val="0"/>
          <dgm:chPref val="0"/>
        </dgm:presLayoutVars>
      </dgm:prSet>
      <dgm:spPr/>
    </dgm:pt>
    <dgm:pt modelId="{B5210D92-11F4-4307-87AC-9D98E1EC90D2}" type="pres">
      <dgm:prSet presAssocID="{BB465479-FC0A-47C1-B32F-67336167187C}" presName="sibTrans" presStyleCnt="0"/>
      <dgm:spPr/>
    </dgm:pt>
    <dgm:pt modelId="{171A354A-03D9-4856-8892-346F13132963}" type="pres">
      <dgm:prSet presAssocID="{7EECB4E1-D04A-466F-BBF7-D9D582B82C6C}" presName="compNode" presStyleCnt="0"/>
      <dgm:spPr/>
    </dgm:pt>
    <dgm:pt modelId="{517E8978-C4B1-436C-853A-6A99EE861A33}" type="pres">
      <dgm:prSet presAssocID="{7EECB4E1-D04A-466F-BBF7-D9D582B82C6C}" presName="bgRect" presStyleLbl="bgShp" presStyleIdx="1" presStyleCnt="2"/>
      <dgm:spPr/>
    </dgm:pt>
    <dgm:pt modelId="{B6BE2197-B114-4280-943F-061185D01493}" type="pres">
      <dgm:prSet presAssocID="{7EECB4E1-D04A-466F-BBF7-D9D582B82C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F0E64AD-10FD-40D2-8296-2D5D94F78EA1}" type="pres">
      <dgm:prSet presAssocID="{7EECB4E1-D04A-466F-BBF7-D9D582B82C6C}" presName="spaceRect" presStyleCnt="0"/>
      <dgm:spPr/>
    </dgm:pt>
    <dgm:pt modelId="{022F520F-B05A-4091-AA1D-FF7B0879AC72}" type="pres">
      <dgm:prSet presAssocID="{7EECB4E1-D04A-466F-BBF7-D9D582B82C6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3EBC706-717C-454F-9CE8-3A2A9543CF72}" type="presOf" srcId="{7EECB4E1-D04A-466F-BBF7-D9D582B82C6C}" destId="{022F520F-B05A-4091-AA1D-FF7B0879AC72}" srcOrd="0" destOrd="0" presId="urn:microsoft.com/office/officeart/2018/2/layout/IconVerticalSolidList"/>
    <dgm:cxn modelId="{B14BE126-5990-4007-A661-95B3BEF942F5}" srcId="{D1D2E707-20F8-4B1B-B9FE-3A31D485313B}" destId="{C408DAC4-22B8-4584-BA51-73ED43B30A61}" srcOrd="0" destOrd="0" parTransId="{D29FA305-AA12-4A7C-A328-368D83ACC131}" sibTransId="{BB465479-FC0A-47C1-B32F-67336167187C}"/>
    <dgm:cxn modelId="{ECB1178A-958C-479F-AF2C-8E3BA557E69D}" type="presOf" srcId="{C408DAC4-22B8-4584-BA51-73ED43B30A61}" destId="{6739D555-9ED4-419D-ABDD-264E77C9089E}" srcOrd="0" destOrd="0" presId="urn:microsoft.com/office/officeart/2018/2/layout/IconVerticalSolidList"/>
    <dgm:cxn modelId="{308DE48D-2979-43D4-BABB-261CDB71A0B5}" type="presOf" srcId="{D1D2E707-20F8-4B1B-B9FE-3A31D485313B}" destId="{3995E644-BA88-4148-891C-F226E89BBB32}" srcOrd="0" destOrd="0" presId="urn:microsoft.com/office/officeart/2018/2/layout/IconVerticalSolidList"/>
    <dgm:cxn modelId="{AB1D57A3-8830-4326-A6D6-4C33EB89E35C}" srcId="{D1D2E707-20F8-4B1B-B9FE-3A31D485313B}" destId="{7EECB4E1-D04A-466F-BBF7-D9D582B82C6C}" srcOrd="1" destOrd="0" parTransId="{8B80F435-A8A5-4321-92A9-AD0522D6B239}" sibTransId="{230810B7-9F4B-4462-A930-29AC4B65F2FA}"/>
    <dgm:cxn modelId="{E9394F0D-1568-40ED-9C12-750C8276EFD3}" type="presParOf" srcId="{3995E644-BA88-4148-891C-F226E89BBB32}" destId="{5CD4C0D7-D702-45E8-9450-DDC2639697D6}" srcOrd="0" destOrd="0" presId="urn:microsoft.com/office/officeart/2018/2/layout/IconVerticalSolidList"/>
    <dgm:cxn modelId="{54B96C44-03D8-46F6-BCAE-CF3A4B4B1631}" type="presParOf" srcId="{5CD4C0D7-D702-45E8-9450-DDC2639697D6}" destId="{6435E657-2ECE-4025-A028-685834E3959F}" srcOrd="0" destOrd="0" presId="urn:microsoft.com/office/officeart/2018/2/layout/IconVerticalSolidList"/>
    <dgm:cxn modelId="{06552D28-256A-4A04-81C2-E91711F8671D}" type="presParOf" srcId="{5CD4C0D7-D702-45E8-9450-DDC2639697D6}" destId="{A5AB6061-3588-4E17-8F27-2881CF2D2479}" srcOrd="1" destOrd="0" presId="urn:microsoft.com/office/officeart/2018/2/layout/IconVerticalSolidList"/>
    <dgm:cxn modelId="{8349E7FB-47C8-4E5A-A0E5-2116FEBBAA7E}" type="presParOf" srcId="{5CD4C0D7-D702-45E8-9450-DDC2639697D6}" destId="{846C957B-CE48-4F5B-A2B6-E7C1366A5D4F}" srcOrd="2" destOrd="0" presId="urn:microsoft.com/office/officeart/2018/2/layout/IconVerticalSolidList"/>
    <dgm:cxn modelId="{50D417B6-3241-4F3E-94B6-955E6CBF150E}" type="presParOf" srcId="{5CD4C0D7-D702-45E8-9450-DDC2639697D6}" destId="{6739D555-9ED4-419D-ABDD-264E77C9089E}" srcOrd="3" destOrd="0" presId="urn:microsoft.com/office/officeart/2018/2/layout/IconVerticalSolidList"/>
    <dgm:cxn modelId="{E95C6FA8-DB63-47F1-B06A-AF5DBC6E2DD0}" type="presParOf" srcId="{3995E644-BA88-4148-891C-F226E89BBB32}" destId="{B5210D92-11F4-4307-87AC-9D98E1EC90D2}" srcOrd="1" destOrd="0" presId="urn:microsoft.com/office/officeart/2018/2/layout/IconVerticalSolidList"/>
    <dgm:cxn modelId="{2F3778A2-39D5-444B-826F-E18613543CC1}" type="presParOf" srcId="{3995E644-BA88-4148-891C-F226E89BBB32}" destId="{171A354A-03D9-4856-8892-346F13132963}" srcOrd="2" destOrd="0" presId="urn:microsoft.com/office/officeart/2018/2/layout/IconVerticalSolidList"/>
    <dgm:cxn modelId="{B90C096D-DE60-4A0C-A608-5B634BD05E7A}" type="presParOf" srcId="{171A354A-03D9-4856-8892-346F13132963}" destId="{517E8978-C4B1-436C-853A-6A99EE861A33}" srcOrd="0" destOrd="0" presId="urn:microsoft.com/office/officeart/2018/2/layout/IconVerticalSolidList"/>
    <dgm:cxn modelId="{030A80FC-C45E-4FCE-8F3E-C4C4919148FE}" type="presParOf" srcId="{171A354A-03D9-4856-8892-346F13132963}" destId="{B6BE2197-B114-4280-943F-061185D01493}" srcOrd="1" destOrd="0" presId="urn:microsoft.com/office/officeart/2018/2/layout/IconVerticalSolidList"/>
    <dgm:cxn modelId="{0CBCCBA0-95F4-4583-BB9E-0E0DD30B27C8}" type="presParOf" srcId="{171A354A-03D9-4856-8892-346F13132963}" destId="{EF0E64AD-10FD-40D2-8296-2D5D94F78EA1}" srcOrd="2" destOrd="0" presId="urn:microsoft.com/office/officeart/2018/2/layout/IconVerticalSolidList"/>
    <dgm:cxn modelId="{1FDBCCE9-ED86-49AF-A410-6FCE6DB31D07}" type="presParOf" srcId="{171A354A-03D9-4856-8892-346F13132963}" destId="{022F520F-B05A-4091-AA1D-FF7B0879AC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5E657-2ECE-4025-A028-685834E3959F}">
      <dsp:nvSpPr>
        <dsp:cNvPr id="0" name=""/>
        <dsp:cNvSpPr/>
      </dsp:nvSpPr>
      <dsp:spPr>
        <a:xfrm>
          <a:off x="0" y="900455"/>
          <a:ext cx="6812280" cy="16623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B6061-3588-4E17-8F27-2881CF2D2479}">
      <dsp:nvSpPr>
        <dsp:cNvPr id="0" name=""/>
        <dsp:cNvSpPr/>
      </dsp:nvSpPr>
      <dsp:spPr>
        <a:xfrm>
          <a:off x="502869" y="1274490"/>
          <a:ext cx="914308" cy="914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9D555-9ED4-419D-ABDD-264E77C9089E}">
      <dsp:nvSpPr>
        <dsp:cNvPr id="0" name=""/>
        <dsp:cNvSpPr/>
      </dsp:nvSpPr>
      <dsp:spPr>
        <a:xfrm>
          <a:off x="1920047" y="900455"/>
          <a:ext cx="4892232" cy="1662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935" tIns="175935" rIns="175935" bIns="17593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Description : Using a BASYS board, H bridge board and sensors to make a rover move along a metallic path and identify friendlies and hostiles along its path while also shooting the enemies by firing rubber bands at them</a:t>
          </a:r>
        </a:p>
      </dsp:txBody>
      <dsp:txXfrm>
        <a:off x="1920047" y="900455"/>
        <a:ext cx="4892232" cy="1662379"/>
      </dsp:txXfrm>
    </dsp:sp>
    <dsp:sp modelId="{517E8978-C4B1-436C-853A-6A99EE861A33}">
      <dsp:nvSpPr>
        <dsp:cNvPr id="0" name=""/>
        <dsp:cNvSpPr/>
      </dsp:nvSpPr>
      <dsp:spPr>
        <a:xfrm>
          <a:off x="0" y="2978429"/>
          <a:ext cx="6812280" cy="16623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E2197-B114-4280-943F-061185D01493}">
      <dsp:nvSpPr>
        <dsp:cNvPr id="0" name=""/>
        <dsp:cNvSpPr/>
      </dsp:nvSpPr>
      <dsp:spPr>
        <a:xfrm>
          <a:off x="502869" y="3352464"/>
          <a:ext cx="914308" cy="914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F520F-B05A-4091-AA1D-FF7B0879AC72}">
      <dsp:nvSpPr>
        <dsp:cNvPr id="0" name=""/>
        <dsp:cNvSpPr/>
      </dsp:nvSpPr>
      <dsp:spPr>
        <a:xfrm>
          <a:off x="1920047" y="2978429"/>
          <a:ext cx="4892232" cy="1662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935" tIns="175935" rIns="175935" bIns="17593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Objectives : To identify hostiles with the help of phototransistors and to capture them using a rubber band gun mounted on top of a servo</a:t>
          </a:r>
        </a:p>
      </dsp:txBody>
      <dsp:txXfrm>
        <a:off x="1920047" y="2978429"/>
        <a:ext cx="4892232" cy="1662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A2AF5FFE-13F6-4005-A8DC-3D74F47F0B7A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58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9C94-370D-45C4-AF7B-564A3871EB16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D6EC-9C13-4B1E-8D74-A2C9DC60E119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6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ABD92D-3B6A-410D-B980-87CAE7B9FC00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BA88-B581-4562-AE1C-CC6B3CA69375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09F7D06-66B6-41C5-8FA5-CD7ACC96B639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537DD61-F9CE-47F3-ABBD-C06D73839A42}" type="datetime1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1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AAAE-F7AA-4E6B-A3B7-8B46F12BE03E}" type="datetime1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5152-D11D-4885-9E25-3CF068820E92}" type="datetime1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3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8531568-F3BF-464B-B798-39310419FEFD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25183BF-A09E-4816-914C-73D9D107D447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A613-CA70-4972-9090-F077F3F0903C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fostering-open-collaborative-innovation-for-micro-and-small-technology-based-firms-in-brazil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DBFE09-9672-4253-A982-5255FBDCBB8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85" y="-128337"/>
            <a:ext cx="11652843" cy="1320655"/>
          </a:xfrm>
        </p:spPr>
        <p:txBody>
          <a:bodyPr>
            <a:normAutofit/>
          </a:bodyPr>
          <a:lstStyle/>
          <a:p>
            <a:r>
              <a:rPr lang="en-US" dirty="0"/>
              <a:t>The Drive By Project  </a:t>
            </a:r>
            <a:r>
              <a:rPr lang="en-US" sz="1200" dirty="0"/>
              <a:t>Dirk </a:t>
            </a:r>
            <a:r>
              <a:rPr lang="en-US" sz="1200" dirty="0" err="1"/>
              <a:t>Thieme</a:t>
            </a:r>
            <a:r>
              <a:rPr lang="en-US" sz="1200" dirty="0"/>
              <a:t>, Erik Manis, and Mohammed Ansari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650887-CC65-4FB9-85E9-83CC5AE0C067}"/>
              </a:ext>
            </a:extLst>
          </p:cNvPr>
          <p:cNvCxnSpPr/>
          <p:nvPr/>
        </p:nvCxnSpPr>
        <p:spPr>
          <a:xfrm>
            <a:off x="-1" y="100999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426536-F248-41EE-989B-C99C346DF0C5}"/>
              </a:ext>
            </a:extLst>
          </p:cNvPr>
          <p:cNvCxnSpPr/>
          <p:nvPr/>
        </p:nvCxnSpPr>
        <p:spPr>
          <a:xfrm>
            <a:off x="6095999" y="1009998"/>
            <a:ext cx="0" cy="584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54091B-6945-4E41-A0DC-4820F0222B68}"/>
              </a:ext>
            </a:extLst>
          </p:cNvPr>
          <p:cNvCxnSpPr/>
          <p:nvPr/>
        </p:nvCxnSpPr>
        <p:spPr>
          <a:xfrm>
            <a:off x="-1" y="393399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3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CB9F9-C474-448D-B391-62DC82B6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Labor Costs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3F644-D3EE-48DA-8F03-C59C9005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442E4-971F-45EF-9894-40C625C8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4F1D9D-4F5C-4ABA-8E17-FCAAB7F2944C}"/>
              </a:ext>
            </a:extLst>
          </p:cNvPr>
          <p:cNvSpPr/>
          <p:nvPr/>
        </p:nvSpPr>
        <p:spPr>
          <a:xfrm>
            <a:off x="5069833" y="4501201"/>
            <a:ext cx="5575307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86DF8-E72D-4046-8361-EB2C5496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122" y="1217217"/>
            <a:ext cx="7414903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0C915-8E3D-4C82-994D-2451D77C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Material Costs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C27E5-1AA8-46D9-822D-FF17F708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0A83F-247D-4C17-9748-C85E37BE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2B971-FA5B-4EF9-8144-592086CF5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904" y="3755952"/>
            <a:ext cx="8580864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6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C1B4B951-0114-4B38-924F-4025F20EA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884" r="1176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E6717-721B-49FB-8D1F-59F2F5373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02332-FD90-4584-B9DA-7B2991C45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728004" cy="1711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Thieme</a:t>
            </a:r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F8159-B784-471B-A47A-4B8799D711BF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C40FF-8CF1-43A4-99A2-821E9EA9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50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Picture 3" descr="Abstract background of blue mesh and nodes">
            <a:extLst>
              <a:ext uri="{FF2B5EF4-FFF2-40B4-BE49-F238E27FC236}">
                <a16:creationId xmlns:a16="http://schemas.microsoft.com/office/drawing/2014/main" id="{D2907167-5F64-4FD5-B695-3C76990B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0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The Drive By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618020" cy="16315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Thieme</a:t>
            </a:r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8E5D-08FF-412F-9FF2-7E90B600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40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dirty="0"/>
              <a:t>The Project Description &amp; Objectives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1066-EC65-4F3D-8FE8-0CA7C5AC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Erik Manis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908979D-2D16-43B8-9032-C6B088CB0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45939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402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A8A77-3D5C-4128-8B2B-79B94B6C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Project Opportunity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87CF-E34F-434A-88EB-F854CA16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6F35E-3464-40B1-9ADD-8CC3CEE8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2F2C5-A1C5-4698-8F8C-30ACEF1C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090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11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3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5DBF-0759-49DD-8EB7-B5D09D65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Project Sketch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0079-CAA6-47D7-86A5-6EE4E5AF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1E675-9E0E-453C-912A-F3A6E3DE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D54E4-2654-4905-AD29-DAF52E0E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81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5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8" name="Rectangle 5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Freeform: Shape 5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0" name="Freeform: Shape 6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630BE-B2CD-4315-B187-0E55B8DE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Hardware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BAFFD-EC79-41CB-BF61-6F44AE15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17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B3EC-23F6-42E4-8F67-EF353FC2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3819" y="6356350"/>
            <a:ext cx="1600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8665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5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8" name="Rectangle 5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69" name="Freeform: Shape 5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0" name="Freeform: Shape 6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630BE-B2CD-4315-B187-0E55B8DE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Software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BAFFD-EC79-41CB-BF61-6F44AE15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17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B3EC-23F6-42E4-8F67-EF353FC2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3819" y="6356350"/>
            <a:ext cx="1600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70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CEBED-B962-46A7-8645-B0BFB7E3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330854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Gantt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D7FE994-D9CB-4011-A134-B01F3973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1662" y="6360537"/>
            <a:ext cx="34123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F50AAC4-8D4C-4073-82E6-0D89964B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9650" y="6356350"/>
            <a:ext cx="12032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2031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82BAF-680B-4F1C-AB5F-6C72BD64B14F}"/>
              </a:ext>
            </a:extLst>
          </p:cNvPr>
          <p:cNvSpPr/>
          <p:nvPr/>
        </p:nvSpPr>
        <p:spPr>
          <a:xfrm>
            <a:off x="9538264" y="2433270"/>
            <a:ext cx="164447" cy="2990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72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C011-62E6-44EE-836D-F14EA870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Overall Budget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A299-D6BA-4D5F-A893-9DE4D165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EA96-734D-41BD-A278-06631680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2031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E18708-7BBC-4D47-8A5E-FFAD6FA9E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899" y="1929448"/>
            <a:ext cx="8550381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190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031"/>
      </a:dk2>
      <a:lt2>
        <a:srgbClr val="F3F0F0"/>
      </a:lt2>
      <a:accent1>
        <a:srgbClr val="3AB3AC"/>
      </a:accent1>
      <a:accent2>
        <a:srgbClr val="3189BB"/>
      </a:accent2>
      <a:accent3>
        <a:srgbClr val="4362CD"/>
      </a:accent3>
      <a:accent4>
        <a:srgbClr val="5238BD"/>
      </a:accent4>
      <a:accent5>
        <a:srgbClr val="9743CD"/>
      </a:accent5>
      <a:accent6>
        <a:srgbClr val="BB31B7"/>
      </a:accent6>
      <a:hlink>
        <a:srgbClr val="BF3F4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172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AccentBoxVTI</vt:lpstr>
      <vt:lpstr>The Drive By Project  Dirk Thieme, Erik Manis, and Mohammed Ansari</vt:lpstr>
      <vt:lpstr>The Drive By Project</vt:lpstr>
      <vt:lpstr>The Project Description &amp; Objectives</vt:lpstr>
      <vt:lpstr>Project Opportunity </vt:lpstr>
      <vt:lpstr>Project Sketch </vt:lpstr>
      <vt:lpstr>Hardware</vt:lpstr>
      <vt:lpstr>Software</vt:lpstr>
      <vt:lpstr>Gantt</vt:lpstr>
      <vt:lpstr>Overall Budget</vt:lpstr>
      <vt:lpstr>Labor Costs</vt:lpstr>
      <vt:lpstr>Material Costs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Manis, Erik</dc:creator>
  <cp:lastModifiedBy>Mohammed Ansari</cp:lastModifiedBy>
  <cp:revision>9</cp:revision>
  <dcterms:created xsi:type="dcterms:W3CDTF">2022-02-02T17:20:00Z</dcterms:created>
  <dcterms:modified xsi:type="dcterms:W3CDTF">2022-02-16T02:07:53Z</dcterms:modified>
</cp:coreProperties>
</file>