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8"/>
  </p:notesMasterIdLst>
  <p:sldIdLst>
    <p:sldId id="267" r:id="rId3"/>
    <p:sldId id="269" r:id="rId4"/>
    <p:sldId id="266" r:id="rId5"/>
    <p:sldId id="272" r:id="rId6"/>
    <p:sldId id="274" r:id="rId7"/>
    <p:sldId id="275" r:id="rId8"/>
    <p:sldId id="273" r:id="rId9"/>
    <p:sldId id="276" r:id="rId10"/>
    <p:sldId id="277" r:id="rId11"/>
    <p:sldId id="263" r:id="rId12"/>
    <p:sldId id="258" r:id="rId13"/>
    <p:sldId id="270" r:id="rId14"/>
    <p:sldId id="271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293E5-5459-4F37-8C45-38931649F7DE}" v="20" dt="2022-01-26T17:57:3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03C293E5-5459-4F37-8C45-38931649F7DE}"/>
    <pc:docChg chg="undo custSel addSld delSld modSld sldOrd">
      <pc:chgData name="Erik Manis" userId="88af51049543f108" providerId="LiveId" clId="{03C293E5-5459-4F37-8C45-38931649F7DE}" dt="2022-01-26T18:09:24.683" v="2184" actId="1440"/>
      <pc:docMkLst>
        <pc:docMk/>
      </pc:docMkLst>
      <pc:sldChg chg="delSp modSp mod">
        <pc:chgData name="Erik Manis" userId="88af51049543f108" providerId="LiveId" clId="{03C293E5-5459-4F37-8C45-38931649F7DE}" dt="2022-01-26T17:50:40.356" v="2045" actId="478"/>
        <pc:sldMkLst>
          <pc:docMk/>
          <pc:sldMk cId="3388507586" sldId="257"/>
        </pc:sldMkLst>
        <pc:spChg chg="mod">
          <ac:chgData name="Erik Manis" userId="88af51049543f108" providerId="LiveId" clId="{03C293E5-5459-4F37-8C45-38931649F7DE}" dt="2022-01-25T19:57:56.509" v="1876" actId="14100"/>
          <ac:spMkLst>
            <pc:docMk/>
            <pc:sldMk cId="3388507586" sldId="257"/>
            <ac:spMk id="3" creationId="{65002332-FD90-4584-B9DA-7B2991C45D1C}"/>
          </ac:spMkLst>
        </pc:spChg>
        <pc:spChg chg="del mod">
          <ac:chgData name="Erik Manis" userId="88af51049543f108" providerId="LiveId" clId="{03C293E5-5459-4F37-8C45-38931649F7DE}" dt="2022-01-26T17:50:40.356" v="2045" actId="478"/>
          <ac:spMkLst>
            <pc:docMk/>
            <pc:sldMk cId="3388507586" sldId="257"/>
            <ac:spMk id="6" creationId="{69E4E484-9D7C-4453-BFFB-10E8C37EC910}"/>
          </ac:spMkLst>
        </pc:spChg>
      </pc:sldChg>
      <pc:sldChg chg="addSp delSp modSp mod ord setBg">
        <pc:chgData name="Erik Manis" userId="88af51049543f108" providerId="LiveId" clId="{03C293E5-5459-4F37-8C45-38931649F7DE}" dt="2022-01-26T17:49:10.831" v="1973" actId="20577"/>
        <pc:sldMkLst>
          <pc:docMk/>
          <pc:sldMk cId="1892619025" sldId="258"/>
        </pc:sldMkLst>
        <pc:spChg chg="mo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2" creationId="{96A9C011-62E6-44EE-836D-F14EA870393B}"/>
          </ac:spMkLst>
        </pc:spChg>
        <pc:spChg chg="mod">
          <ac:chgData name="Erik Manis" userId="88af51049543f108" providerId="LiveId" clId="{03C293E5-5459-4F37-8C45-38931649F7DE}" dt="2022-01-26T17:49:10.831" v="1973" actId="20577"/>
          <ac:spMkLst>
            <pc:docMk/>
            <pc:sldMk cId="1892619025" sldId="258"/>
            <ac:spMk id="5" creationId="{F1E9A299-D6BA-4D5F-A893-9DE4D1652F51}"/>
          </ac:spMkLst>
        </pc:spChg>
        <pc:spChg chg="mo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6" creationId="{A6B1EA96-734D-41BD-A278-0663168019C5}"/>
          </ac:spMkLst>
        </pc:spChg>
        <pc:spChg chg="add del mod">
          <ac:chgData name="Erik Manis" userId="88af51049543f108" providerId="LiveId" clId="{03C293E5-5459-4F37-8C45-38931649F7DE}" dt="2022-01-26T17:36:31.380" v="1879" actId="22"/>
          <ac:spMkLst>
            <pc:docMk/>
            <pc:sldMk cId="1892619025" sldId="258"/>
            <ac:spMk id="7" creationId="{DFCF5F48-D504-4D95-A8B4-D59C50FC7F1D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4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6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8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0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2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4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6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28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29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0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1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2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4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5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6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7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8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9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40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2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3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4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5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6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48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49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0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1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2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3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4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6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7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8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9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60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64" creationId="{9CCD5780-C3D2-4BE9-BB28-A54D6C8AC6AA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5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7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9" creationId="{8EE94D8D-BC47-413E-91AB-A2FCCE172B57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71" creationId="{284A8429-F65A-490D-96E4-1158D3E8A026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73" creationId="{0F022291-A82B-4D23-A1E0-5F9BD684669E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5" creationId="{7A5F0580-5EE9-419F-96EE-B6529EF6E7D0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6" creationId="{0288C6B4-AFC3-407F-A595-EFFD38D4CCAF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7" creationId="{CF236821-17FE-429B-8D2C-08E13A64EA40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8" creationId="{C0BDBCD2-E081-43AB-9119-C55465E59757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9" creationId="{98E79BE4-34FE-485A-98A5-92CE8F7C4743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1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2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3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4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5" creationId="{08C9B587-E65E-4B52-B37C-ABEBB6E87928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0" creationId="{8D06CE56-3881-4ADA-8CEF-D18B02C242A3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2" creationId="{79F3C543-62EC-4433-9C93-A2CD8764E9B4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4" creationId="{C1A1C5D3-C053-4EE9-BE1A-419B6E27CCAE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6" creationId="{A3473CF9-37EB-43E7-89EF-D2D1C53D1DAC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8" creationId="{586B4EF9-43BA-4655-A6FF-1D8E21574C95}"/>
          </ac:spMkLst>
        </pc:spChg>
        <pc:picChg chg="del">
          <ac:chgData name="Erik Manis" userId="88af51049543f108" providerId="LiveId" clId="{03C293E5-5459-4F37-8C45-38931649F7DE}" dt="2022-01-26T17:36:22.686" v="1877" actId="478"/>
          <ac:picMkLst>
            <pc:docMk/>
            <pc:sldMk cId="1892619025" sldId="258"/>
            <ac:picMk id="4" creationId="{14420E1B-3838-4308-AD46-B9C6217D975C}"/>
          </ac:picMkLst>
        </pc:picChg>
        <pc:picChg chg="add mod ord">
          <ac:chgData name="Erik Manis" userId="88af51049543f108" providerId="LiveId" clId="{03C293E5-5459-4F37-8C45-38931649F7DE}" dt="2022-01-26T17:43:27.255" v="1918" actId="26606"/>
          <ac:picMkLst>
            <pc:docMk/>
            <pc:sldMk cId="1892619025" sldId="258"/>
            <ac:picMk id="9" creationId="{9C8115FC-238D-4AFD-9338-E6CDF7174CF6}"/>
          </ac:picMkLst>
        </pc:picChg>
      </pc:sldChg>
      <pc:sldChg chg="del ord">
        <pc:chgData name="Erik Manis" userId="88af51049543f108" providerId="LiveId" clId="{03C293E5-5459-4F37-8C45-38931649F7DE}" dt="2022-01-25T19:29:33.836" v="581" actId="47"/>
        <pc:sldMkLst>
          <pc:docMk/>
          <pc:sldMk cId="4179251466" sldId="259"/>
        </pc:sldMkLst>
      </pc:sldChg>
      <pc:sldChg chg="modSp mod">
        <pc:chgData name="Erik Manis" userId="88af51049543f108" providerId="LiveId" clId="{03C293E5-5459-4F37-8C45-38931649F7DE}" dt="2022-01-26T17:50:22.169" v="2042" actId="20577"/>
        <pc:sldMkLst>
          <pc:docMk/>
          <pc:sldMk cId="2977494336" sldId="260"/>
        </pc:sldMkLst>
        <pc:spChg chg="mod">
          <ac:chgData name="Erik Manis" userId="88af51049543f108" providerId="LiveId" clId="{03C293E5-5459-4F37-8C45-38931649F7DE}" dt="2022-01-25T19:52:44.602" v="1875" actId="20577"/>
          <ac:spMkLst>
            <pc:docMk/>
            <pc:sldMk cId="2977494336" sldId="260"/>
            <ac:spMk id="3" creationId="{2484C1CA-CA0A-488E-99DF-480F2A746C7C}"/>
          </ac:spMkLst>
        </pc:spChg>
        <pc:spChg chg="mod">
          <ac:chgData name="Erik Manis" userId="88af51049543f108" providerId="LiveId" clId="{03C293E5-5459-4F37-8C45-38931649F7DE}" dt="2022-01-26T17:50:22.169" v="2042" actId="20577"/>
          <ac:spMkLst>
            <pc:docMk/>
            <pc:sldMk cId="2977494336" sldId="260"/>
            <ac:spMk id="4" creationId="{00BCC7B3-FEF4-4256-804B-A351CCACA2E4}"/>
          </ac:spMkLst>
        </pc:spChg>
      </pc:sldChg>
      <pc:sldChg chg="del">
        <pc:chgData name="Erik Manis" userId="88af51049543f108" providerId="LiveId" clId="{03C293E5-5459-4F37-8C45-38931649F7DE}" dt="2022-01-25T19:29:10.800" v="574" actId="47"/>
        <pc:sldMkLst>
          <pc:docMk/>
          <pc:sldMk cId="1463023376" sldId="261"/>
        </pc:sldMkLst>
      </pc:sldChg>
      <pc:sldChg chg="del">
        <pc:chgData name="Erik Manis" userId="88af51049543f108" providerId="LiveId" clId="{03C293E5-5459-4F37-8C45-38931649F7DE}" dt="2022-01-25T19:28:53.790" v="573" actId="47"/>
        <pc:sldMkLst>
          <pc:docMk/>
          <pc:sldMk cId="3744413945" sldId="262"/>
        </pc:sldMkLst>
      </pc:sldChg>
      <pc:sldChg chg="addSp delSp modSp mod ord setBg">
        <pc:chgData name="Erik Manis" userId="88af51049543f108" providerId="LiveId" clId="{03C293E5-5459-4F37-8C45-38931649F7DE}" dt="2022-01-26T18:09:24.683" v="2184" actId="1440"/>
        <pc:sldMkLst>
          <pc:docMk/>
          <pc:sldMk cId="2941728858" sldId="263"/>
        </pc:sldMkLst>
        <pc:spChg chg="mod">
          <ac:chgData name="Erik Manis" userId="88af51049543f108" providerId="LiveId" clId="{03C293E5-5459-4F37-8C45-38931649F7DE}" dt="2022-01-26T18:07:40.316" v="2173" actId="14100"/>
          <ac:spMkLst>
            <pc:docMk/>
            <pc:sldMk cId="2941728858" sldId="263"/>
            <ac:spMk id="2" creationId="{A7CCEBED-B962-46A7-8645-B0BFB7E322BD}"/>
          </ac:spMkLst>
        </pc:spChg>
        <pc:spChg chg="mod">
          <ac:chgData name="Erik Manis" userId="88af51049543f108" providerId="LiveId" clId="{03C293E5-5459-4F37-8C45-38931649F7DE}" dt="2022-01-26T18:08:15.921" v="2174" actId="1076"/>
          <ac:spMkLst>
            <pc:docMk/>
            <pc:sldMk cId="2941728858" sldId="263"/>
            <ac:spMk id="9" creationId="{0D7FE994-D9CB-4011-A134-B01F3973B55D}"/>
          </ac:spMkLst>
        </pc:spChg>
        <pc:spChg chg="mo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1" creationId="{EF50AAC4-8D4C-4073-82E6-0D89964BB966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6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8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0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2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4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6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8" creationId="{08C9B587-E65E-4B52-B37C-ABEBB6E87928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3" creationId="{8D06CE56-3881-4ADA-8CEF-D18B02C242A3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5" creationId="{79F3C543-62EC-4433-9C93-A2CD8764E9B4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7" creationId="{FB33DC6A-1F1C-4A06-834E-CFF88F1C0BB9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9" creationId="{0FE1D5CF-87B8-4A8A-AD3C-01D06A60769B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1" creationId="{60926200-45C2-41E9-839F-31CD5FE4CD59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3" creationId="{AF2F604E-43BE-4DC3-B983-E071523364F8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5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9:24.683" v="2184" actId="1440"/>
          <ac:picMkLst>
            <pc:docMk/>
            <pc:sldMk cId="2941728858" sldId="263"/>
            <ac:picMk id="4" creationId="{C4E278DC-AD39-4BA3-8EEF-B89D66BBF443}"/>
          </ac:picMkLst>
        </pc:picChg>
        <pc:picChg chg="add mod ord">
          <ac:chgData name="Erik Manis" userId="88af51049543f108" providerId="LiveId" clId="{03C293E5-5459-4F37-8C45-38931649F7DE}" dt="2022-01-26T18:06:24.268" v="2165" actId="1076"/>
          <ac:picMkLst>
            <pc:docMk/>
            <pc:sldMk cId="2941728858" sldId="263"/>
            <ac:picMk id="6" creationId="{4383E163-5A97-4D16-ACF8-6B8F5636C204}"/>
          </ac:picMkLst>
        </pc:picChg>
        <pc:picChg chg="del">
          <ac:chgData name="Erik Manis" userId="88af51049543f108" providerId="LiveId" clId="{03C293E5-5459-4F37-8C45-38931649F7DE}" dt="2022-01-26T18:04:52.732" v="2150" actId="478"/>
          <ac:picMkLst>
            <pc:docMk/>
            <pc:sldMk cId="2941728858" sldId="263"/>
            <ac:picMk id="8" creationId="{BABFA852-43FA-4CD0-866C-27389912BC7A}"/>
          </ac:picMkLst>
        </pc:picChg>
      </pc:sldChg>
      <pc:sldChg chg="del">
        <pc:chgData name="Erik Manis" userId="88af51049543f108" providerId="LiveId" clId="{03C293E5-5459-4F37-8C45-38931649F7DE}" dt="2022-01-25T19:28:50.953" v="572" actId="47"/>
        <pc:sldMkLst>
          <pc:docMk/>
          <pc:sldMk cId="1717497742" sldId="264"/>
        </pc:sldMkLst>
      </pc:sldChg>
      <pc:sldChg chg="del">
        <pc:chgData name="Erik Manis" userId="88af51049543f108" providerId="LiveId" clId="{03C293E5-5459-4F37-8C45-38931649F7DE}" dt="2022-01-25T19:27:15.090" v="454" actId="47"/>
        <pc:sldMkLst>
          <pc:docMk/>
          <pc:sldMk cId="4200090189" sldId="265"/>
        </pc:sldMkLst>
      </pc:sldChg>
      <pc:sldChg chg="modSp mod">
        <pc:chgData name="Erik Manis" userId="88af51049543f108" providerId="LiveId" clId="{03C293E5-5459-4F37-8C45-38931649F7DE}" dt="2022-01-26T18:01:20.929" v="2133" actId="20577"/>
        <pc:sldMkLst>
          <pc:docMk/>
          <pc:sldMk cId="1379591483" sldId="266"/>
        </pc:sldMkLst>
        <pc:spChg chg="mod">
          <ac:chgData name="Erik Manis" userId="88af51049543f108" providerId="LiveId" clId="{03C293E5-5459-4F37-8C45-38931649F7DE}" dt="2022-01-26T18:00:47.781" v="2099" actId="20577"/>
          <ac:spMkLst>
            <pc:docMk/>
            <pc:sldMk cId="1379591483" sldId="266"/>
            <ac:spMk id="3" creationId="{3298A509-2051-40B2-B8C6-785AC74000EB}"/>
          </ac:spMkLst>
        </pc:spChg>
        <pc:spChg chg="mod">
          <ac:chgData name="Erik Manis" userId="88af51049543f108" providerId="LiveId" clId="{03C293E5-5459-4F37-8C45-38931649F7DE}" dt="2022-01-26T18:01:20.929" v="2133" actId="20577"/>
          <ac:spMkLst>
            <pc:docMk/>
            <pc:sldMk cId="1379591483" sldId="266"/>
            <ac:spMk id="5" creationId="{E45F1066-EC65-4F3D-8FE8-0CA7C5AC241F}"/>
          </ac:spMkLst>
        </pc:spChg>
      </pc:sldChg>
      <pc:sldChg chg="delSp modSp mod">
        <pc:chgData name="Erik Manis" userId="88af51049543f108" providerId="LiveId" clId="{03C293E5-5459-4F37-8C45-38931649F7DE}" dt="2022-01-26T17:58:10.467" v="2064" actId="478"/>
        <pc:sldMkLst>
          <pc:docMk/>
          <pc:sldMk cId="2198405854" sldId="267"/>
        </pc:sldMkLst>
        <pc:spChg chg="mod">
          <ac:chgData name="Erik Manis" userId="88af51049543f108" providerId="LiveId" clId="{03C293E5-5459-4F37-8C45-38931649F7DE}" dt="2022-01-25T19:19:45.266" v="149" actId="20577"/>
          <ac:spMkLst>
            <pc:docMk/>
            <pc:sldMk cId="2198405854" sldId="267"/>
            <ac:spMk id="3" creationId="{00000000-0000-0000-0000-000000000000}"/>
          </ac:spMkLst>
        </pc:spChg>
        <pc:spChg chg="del">
          <ac:chgData name="Erik Manis" userId="88af51049543f108" providerId="LiveId" clId="{03C293E5-5459-4F37-8C45-38931649F7DE}" dt="2022-01-26T17:58:10.467" v="2064" actId="478"/>
          <ac:spMkLst>
            <pc:docMk/>
            <pc:sldMk cId="2198405854" sldId="267"/>
            <ac:spMk id="4" creationId="{CC1F9396-ABFB-441D-B675-8746413B4995}"/>
          </ac:spMkLst>
        </pc:spChg>
      </pc:sldChg>
      <pc:sldChg chg="modSp mod">
        <pc:chgData name="Erik Manis" userId="88af51049543f108" providerId="LiveId" clId="{03C293E5-5459-4F37-8C45-38931649F7DE}" dt="2022-01-26T17:58:16.605" v="2074" actId="20577"/>
        <pc:sldMkLst>
          <pc:docMk/>
          <pc:sldMk cId="3903332358" sldId="269"/>
        </pc:sldMkLst>
        <pc:spChg chg="mod">
          <ac:chgData name="Erik Manis" userId="88af51049543f108" providerId="LiveId" clId="{03C293E5-5459-4F37-8C45-38931649F7DE}" dt="2022-01-25T19:23:23.615" v="442" actId="20577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03C293E5-5459-4F37-8C45-38931649F7DE}" dt="2022-01-26T17:58:16.605" v="2074" actId="20577"/>
          <ac:spMkLst>
            <pc:docMk/>
            <pc:sldMk cId="3903332358" sldId="269"/>
            <ac:spMk id="5" creationId="{E45F1066-EC65-4F3D-8FE8-0CA7C5AC241F}"/>
          </ac:spMkLst>
        </pc:spChg>
      </pc:sldChg>
      <pc:sldChg chg="addSp delSp modSp new mod setBg">
        <pc:chgData name="Erik Manis" userId="88af51049543f108" providerId="LiveId" clId="{03C293E5-5459-4F37-8C45-38931649F7DE}" dt="2022-01-26T17:49:23.076" v="1988" actId="20577"/>
        <pc:sldMkLst>
          <pc:docMk/>
          <pc:sldMk cId="1978831218" sldId="270"/>
        </pc:sldMkLst>
        <pc:spChg chg="mo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" creationId="{FACCB9F9-C474-448D-B391-62DC82B6F3FB}"/>
          </ac:spMkLst>
        </pc:spChg>
        <pc:spChg chg="del mod">
          <ac:chgData name="Erik Manis" userId="88af51049543f108" providerId="LiveId" clId="{03C293E5-5459-4F37-8C45-38931649F7DE}" dt="2022-01-26T17:39:38.908" v="1889" actId="22"/>
          <ac:spMkLst>
            <pc:docMk/>
            <pc:sldMk cId="1978831218" sldId="270"/>
            <ac:spMk id="3" creationId="{1848C2EE-B551-4031-9066-B25E1EDF8C93}"/>
          </ac:spMkLst>
        </pc:spChg>
        <pc:spChg chg="mod">
          <ac:chgData name="Erik Manis" userId="88af51049543f108" providerId="LiveId" clId="{03C293E5-5459-4F37-8C45-38931649F7DE}" dt="2022-01-26T17:49:23.076" v="1988" actId="20577"/>
          <ac:spMkLst>
            <pc:docMk/>
            <pc:sldMk cId="1978831218" sldId="270"/>
            <ac:spMk id="6" creationId="{21B3F644-D3EE-48DA-8F03-C59C9005FDAB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0" creationId="{8D06CE56-3881-4ADA-8CEF-D18B02C242A3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2" creationId="{79F3C543-62EC-4433-9C93-A2CD8764E9B4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4" creationId="{5DCB5928-DC7D-4612-9922-441966E15627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6" creationId="{682C1161-1736-45EC-99B7-33F3CAE9D517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8" creationId="{84D4DDB8-B68F-45B0-9F62-C4279996F672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0" creationId="{AF2F604E-43BE-4DC3-B983-E071523364F8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2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7:40:20.025" v="1898" actId="1076"/>
          <ac:picMkLst>
            <pc:docMk/>
            <pc:sldMk cId="1978831218" sldId="270"/>
            <ac:picMk id="5" creationId="{AEF08F5E-AA27-4236-850E-0811AE8844A3}"/>
          </ac:picMkLst>
        </pc:picChg>
      </pc:sldChg>
      <pc:sldChg chg="addSp delSp modSp new mod setBg">
        <pc:chgData name="Erik Manis" userId="88af51049543f108" providerId="LiveId" clId="{03C293E5-5459-4F37-8C45-38931649F7DE}" dt="2022-01-26T17:49:37.310" v="2003" actId="20577"/>
        <pc:sldMkLst>
          <pc:docMk/>
          <pc:sldMk cId="3479068332" sldId="271"/>
        </pc:sldMkLst>
        <pc:spChg chg="mo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2" creationId="{F960C915-8E3D-4C82-994D-2451D77C7271}"/>
          </ac:spMkLst>
        </pc:spChg>
        <pc:spChg chg="del mod">
          <ac:chgData name="Erik Manis" userId="88af51049543f108" providerId="LiveId" clId="{03C293E5-5459-4F37-8C45-38931649F7DE}" dt="2022-01-26T17:44:08.233" v="1921" actId="22"/>
          <ac:spMkLst>
            <pc:docMk/>
            <pc:sldMk cId="3479068332" sldId="271"/>
            <ac:spMk id="3" creationId="{450588AB-363D-4383-ADD7-DC7B1D0DB361}"/>
          </ac:spMkLst>
        </pc:spChg>
        <pc:spChg chg="mod">
          <ac:chgData name="Erik Manis" userId="88af51049543f108" providerId="LiveId" clId="{03C293E5-5459-4F37-8C45-38931649F7DE}" dt="2022-01-26T17:49:37.310" v="2003" actId="20577"/>
          <ac:spMkLst>
            <pc:docMk/>
            <pc:sldMk cId="3479068332" sldId="271"/>
            <ac:spMk id="6" creationId="{55FC27E5-1AA8-46D9-822D-FF17F7087D54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8" creationId="{1C799903-48D5-4A31-A1A2-541072D9771E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0" creationId="{8EFFF109-FC58-4FD3-BE05-9775A1310F55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2" creationId="{E1B96AD6-92A9-4273-A62B-96A1C3E0BA95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4" creationId="{463EEC44-1BA3-44ED-81FC-A644B04B2A44}"/>
          </ac:spMkLst>
        </pc:spChg>
        <pc:picChg chg="add mod ord">
          <ac:chgData name="Erik Manis" userId="88af51049543f108" providerId="LiveId" clId="{03C293E5-5459-4F37-8C45-38931649F7DE}" dt="2022-01-26T17:44:29.062" v="1924" actId="1076"/>
          <ac:picMkLst>
            <pc:docMk/>
            <pc:sldMk cId="3479068332" sldId="271"/>
            <ac:picMk id="5" creationId="{694681FE-A37D-4DE5-A6DE-2515EB0712D5}"/>
          </ac:picMkLst>
        </pc:picChg>
      </pc:sldChg>
      <pc:sldChg chg="addSp delSp modSp new mod setBg addAnim">
        <pc:chgData name="Erik Manis" userId="88af51049543f108" providerId="LiveId" clId="{03C293E5-5459-4F37-8C45-38931649F7DE}" dt="2022-01-26T18:08:49.317" v="2175" actId="1440"/>
        <pc:sldMkLst>
          <pc:docMk/>
          <pc:sldMk cId="2909048310" sldId="272"/>
        </pc:sldMkLst>
        <pc:spChg chg="mo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2" creationId="{D8DA8A77-3D5C-4128-8B2B-79B94B6CB9CE}"/>
          </ac:spMkLst>
        </pc:spChg>
        <pc:spChg chg="mod">
          <ac:chgData name="Erik Manis" userId="88af51049543f108" providerId="LiveId" clId="{03C293E5-5459-4F37-8C45-38931649F7DE}" dt="2022-01-26T18:02:52.118" v="2145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03C293E5-5459-4F37-8C45-38931649F7DE}" dt="2022-01-26T17:58:35.410" v="2086" actId="1076"/>
          <ac:spMkLst>
            <pc:docMk/>
            <pc:sldMk cId="2909048310" sldId="272"/>
            <ac:spMk id="4" creationId="{24B6F35E-3464-40B1-9ADD-8CC3CEE8D694}"/>
          </ac:spMkLst>
        </pc:spChg>
        <pc:spChg chg="mod or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5" creationId="{4D22F2C5-A1C5-4698-8F8C-30ACEF1CF019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0" creationId="{1C799903-48D5-4A31-A1A2-541072D9771E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2" creationId="{8EFFF109-FC58-4FD3-BE05-9775A1310F55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4" creationId="{E1B96AD6-92A9-4273-A62B-96A1C3E0BA95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6" creationId="{463EEC44-1BA3-44ED-81FC-A644B04B2A44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1" creationId="{2550BE34-C2B8-49B8-8519-67A8CAD51AE9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3" creationId="{A7457DD9-5A45-400A-AB4B-4B4EDECA25F1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5" creationId="{441CF7D6-A660-431A-B0BB-140A0D5556B6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7" creationId="{0570A85B-3810-4F95-97B0-CBF4CCDB381C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29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0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1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2" creationId="{0E2F58BF-12E5-4B5A-AD25-4DAAA2742A7B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3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5" creationId="{8D06CE56-3881-4ADA-8CEF-D18B02C242A3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6" creationId="{79F3C543-62EC-4433-9C93-A2CD8764E9B4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7" creationId="{68AF5748-FED8-45BA-8631-26D1D10F3246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8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9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8:49.317" v="2175" actId="1440"/>
          <ac:picMkLst>
            <pc:docMk/>
            <pc:sldMk cId="2909048310" sldId="272"/>
            <ac:picMk id="7" creationId="{9EF3B197-2529-41FA-BC3D-B8E25FB76797}"/>
          </ac:picMkLst>
        </pc:picChg>
      </pc:sldChg>
      <pc:sldChg chg="addSp modSp new mod setBg">
        <pc:chgData name="Erik Manis" userId="88af51049543f108" providerId="LiveId" clId="{03C293E5-5459-4F37-8C45-38931649F7DE}" dt="2022-01-26T18:09:01.668" v="2178" actId="1440"/>
        <pc:sldMkLst>
          <pc:docMk/>
          <pc:sldMk cId="2086654361" sldId="273"/>
        </pc:sldMkLst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" creationId="{176630BE-B2CD-4315-B187-0E55B8DE490D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6" creationId="{E816B3EC-23F6-42E4-8F67-EF353FC2D5F9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16" creationId="{385E1BDC-A9B0-4A87-82E3-F3187F69A802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18" creationId="{0990C621-3B8B-4820-8328-D47EF7CE823C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0" creationId="{C1A2385B-1D2A-4E17-84FA-6CB7F0AAE473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2" creationId="{5E791F2F-79DB-4CC0-9FA1-001E3E91E8B7}"/>
          </ac:spMkLst>
        </pc:spChg>
        <pc:picChg chg="mod">
          <ac:chgData name="Erik Manis" userId="88af51049543f108" providerId="LiveId" clId="{03C293E5-5459-4F37-8C45-38931649F7DE}" dt="2022-01-26T18:08:59.580" v="2177" actId="1440"/>
          <ac:picMkLst>
            <pc:docMk/>
            <pc:sldMk cId="2086654361" sldId="273"/>
            <ac:picMk id="5" creationId="{32E39510-5628-4D16-9814-F41483183498}"/>
          </ac:picMkLst>
        </pc:picChg>
        <pc:picChg chg="mod">
          <ac:chgData name="Erik Manis" userId="88af51049543f108" providerId="LiveId" clId="{03C293E5-5459-4F37-8C45-38931649F7DE}" dt="2022-01-26T18:09:01.668" v="2178" actId="1440"/>
          <ac:picMkLst>
            <pc:docMk/>
            <pc:sldMk cId="2086654361" sldId="273"/>
            <ac:picMk id="11" creationId="{47FA40C9-B2A0-4FF8-BCAA-DB03B923738A}"/>
          </ac:picMkLst>
        </pc:picChg>
      </pc:sldChg>
      <pc:sldChg chg="addSp delSp modSp new mod setBg addAnim">
        <pc:chgData name="Erik Manis" userId="88af51049543f108" providerId="LiveId" clId="{03C293E5-5459-4F37-8C45-38931649F7DE}" dt="2022-01-26T18:08:53.940" v="2176" actId="1440"/>
        <pc:sldMkLst>
          <pc:docMk/>
          <pc:sldMk cId="4276750218" sldId="274"/>
        </pc:sldMkLst>
        <pc:spChg chg="mod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2" creationId="{94EE3A7E-A89C-4EA6-ABDA-6F1A84EB3C84}"/>
          </ac:spMkLst>
        </pc:spChg>
        <pc:spChg chg="mod">
          <ac:chgData name="Erik Manis" userId="88af51049543f108" providerId="LiveId" clId="{03C293E5-5459-4F37-8C45-38931649F7DE}" dt="2022-01-26T18:03:00.415" v="2149" actId="20577"/>
          <ac:spMkLst>
            <pc:docMk/>
            <pc:sldMk cId="4276750218" sldId="274"/>
            <ac:spMk id="3" creationId="{EE71A8BA-2688-40A3-BC09-109B63C6AAAC}"/>
          </ac:spMkLst>
        </pc:spChg>
        <pc:spChg chg="mod">
          <ac:chgData name="Erik Manis" userId="88af51049543f108" providerId="LiveId" clId="{03C293E5-5459-4F37-8C45-38931649F7DE}" dt="2022-01-26T17:58:51.463" v="2088" actId="1076"/>
          <ac:spMkLst>
            <pc:docMk/>
            <pc:sldMk cId="4276750218" sldId="274"/>
            <ac:spMk id="4" creationId="{5D55077F-841F-4613-9E99-C50677AE1545}"/>
          </ac:spMkLst>
        </pc:spChg>
        <pc:spChg chg="mod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5" creationId="{202FB593-D555-43D2-AE1F-70D1ED2AE27E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0" creationId="{1C799903-48D5-4A31-A1A2-541072D9771E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2" creationId="{8EFFF109-FC58-4FD3-BE05-9775A1310F55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4" creationId="{E1B96AD6-92A9-4273-A62B-96A1C3E0BA95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6" creationId="{463EEC44-1BA3-44ED-81FC-A644B04B2A44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1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3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5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7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9" creationId="{08C9B587-E65E-4B52-B37C-ABEBB6E87928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4" creationId="{8D06CE56-3881-4ADA-8CEF-D18B02C242A3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6" creationId="{79F3C543-62EC-4433-9C93-A2CD8764E9B4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8" creationId="{68AF5748-FED8-45BA-8631-26D1D10F3246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40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42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8:53.940" v="2176" actId="1440"/>
          <ac:picMkLst>
            <pc:docMk/>
            <pc:sldMk cId="4276750218" sldId="274"/>
            <ac:picMk id="7" creationId="{29C263CE-2974-4A7B-90CB-F4E87E542306}"/>
          </ac:picMkLst>
        </pc:picChg>
      </pc:sldChg>
      <pc:sldChg chg="addSp modSp new mod setBg">
        <pc:chgData name="Erik Manis" userId="88af51049543f108" providerId="LiveId" clId="{03C293E5-5459-4F37-8C45-38931649F7DE}" dt="2022-01-26T17:59:00.371" v="2089"/>
        <pc:sldMkLst>
          <pc:docMk/>
          <pc:sldMk cId="1436625744" sldId="275"/>
        </pc:sldMkLst>
        <pc:spChg chg="mo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03C293E5-5459-4F37-8C45-38931649F7DE}" dt="2022-01-26T17:59:00.371" v="2089"/>
          <ac:spMkLst>
            <pc:docMk/>
            <pc:sldMk cId="1436625744" sldId="275"/>
            <ac:spMk id="4" creationId="{8CA1E675-9E0E-453C-912A-F3A6E3DE5FA7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8" creationId="{1C799903-48D5-4A31-A1A2-541072D9771E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0" creationId="{8EFFF109-FC58-4FD3-BE05-9775A1310F55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2" creationId="{E1B96AD6-92A9-4273-A62B-96A1C3E0BA95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4" creationId="{463EEC44-1BA3-44ED-81FC-A644B04B2A44}"/>
          </ac:spMkLst>
        </pc:spChg>
      </pc:sldChg>
      <pc:sldChg chg="addSp modSp new mod setBg">
        <pc:chgData name="Erik Manis" userId="88af51049543f108" providerId="LiveId" clId="{03C293E5-5459-4F37-8C45-38931649F7DE}" dt="2022-01-26T18:09:08.803" v="2180" actId="1440"/>
        <pc:sldMkLst>
          <pc:docMk/>
          <pc:sldMk cId="1410635052" sldId="276"/>
        </pc:sldMkLst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2" creationId="{C80CCDC2-9AD6-445A-BF4A-D4EE6838A826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3" creationId="{CEEA08E7-9A67-402F-B690-64643B4A4133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4" creationId="{F7CCA7D6-8D15-48D1-A745-B28655B52768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6" creationId="{879181F3-D939-444E-A9A6-B325B4824BD6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2" creationId="{385E1BDC-A9B0-4A87-82E3-F3187F69A802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4" creationId="{0990C621-3B8B-4820-8328-D47EF7CE823C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6" creationId="{C1A2385B-1D2A-4E17-84FA-6CB7F0AAE473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8" creationId="{5E791F2F-79DB-4CC0-9FA1-001E3E91E8B7}"/>
          </ac:spMkLst>
        </pc:spChg>
        <pc:picChg chg="mod">
          <ac:chgData name="Erik Manis" userId="88af51049543f108" providerId="LiveId" clId="{03C293E5-5459-4F37-8C45-38931649F7DE}" dt="2022-01-26T18:09:06.208" v="2179" actId="1440"/>
          <ac:picMkLst>
            <pc:docMk/>
            <pc:sldMk cId="1410635052" sldId="276"/>
            <ac:picMk id="5" creationId="{A2544BF7-C201-4305-B0E9-177960AB5B70}"/>
          </ac:picMkLst>
        </pc:picChg>
        <pc:picChg chg="mod">
          <ac:chgData name="Erik Manis" userId="88af51049543f108" providerId="LiveId" clId="{03C293E5-5459-4F37-8C45-38931649F7DE}" dt="2022-01-26T18:09:08.803" v="2180" actId="1440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modSp new mod setBg">
        <pc:chgData name="Erik Manis" userId="88af51049543f108" providerId="LiveId" clId="{03C293E5-5459-4F37-8C45-38931649F7DE}" dt="2022-01-26T17:48:32.424" v="1939" actId="26606"/>
        <pc:sldMkLst>
          <pc:docMk/>
          <pc:sldMk cId="1818233523" sldId="277"/>
        </pc:sldMkLst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2" creationId="{9525CA29-12AD-4842-8BF7-2AA81B1D17E5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6" creationId="{19727B24-C182-4B1B-B53E-388510A7D9DF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1" creationId="{2550BE34-C2B8-49B8-8519-67A8CAD51AE9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3" creationId="{A7457DD9-5A45-400A-AB4B-4B4EDECA25F1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5" creationId="{441CF7D6-A660-431A-B0BB-140A0D5556B6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7" creationId="{0570A85B-3810-4F95-97B0-CBF4CCDB381C}"/>
          </ac:spMkLst>
        </pc:spChg>
        <pc:picChg chg="mod">
          <ac:chgData name="Erik Manis" userId="88af51049543f108" providerId="LiveId" clId="{03C293E5-5459-4F37-8C45-38931649F7DE}" dt="2022-01-26T17:48:32.424" v="1939" actId="26606"/>
          <ac:picMkLst>
            <pc:docMk/>
            <pc:sldMk cId="1818233523" sldId="277"/>
            <ac:picMk id="5" creationId="{19A62DDC-151A-473C-BBB1-C504379A5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CEBE-B3E3-4F1A-8718-235B01A9246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113E-173E-45C2-993F-F64CB1DB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E5A3-EB39-420D-A872-3699732CDCD7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C66-2537-45C0-9E8B-15657E0CDC23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FCBE-C053-4C29-87B0-1B620C2AE56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52E-19A6-4D21-AFA0-13FA31DBDC8E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571-4C8A-4486-9CD6-6FEE5FF0DE49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9761-6E8D-4D73-B3EC-CC85F7519E24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68EE-66F0-414A-A8A4-326200178A43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1C97-4E5D-4B89-876F-229E44205D74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461A-D193-4421-9728-875CB5F26A8F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DE7-24BA-4D7C-879A-C9588DAC2CA8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8196-5F6D-4EC8-8503-35F5F2C82C3B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840E-E264-40B3-8192-A221806C1412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3E163-5A97-4D16-ACF8-6B8F5636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27" y="3817373"/>
            <a:ext cx="3095270" cy="18244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78DC-AD39-4BA3-8EEF-B89D66BB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67" y="1725684"/>
            <a:ext cx="5836190" cy="131494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10949707" y="1725684"/>
            <a:ext cx="570782" cy="1314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115FC-238D-4AFD-9338-E6CDF71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530" y="2139484"/>
            <a:ext cx="8476940" cy="4096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08F5E-AA27-4236-850E-0811AE88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3" y="1072810"/>
            <a:ext cx="6982465" cy="47123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79993" y="3429000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681FE-A37D-4DE5-A6DE-2515EB07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184" y="1775296"/>
            <a:ext cx="6912639" cy="330740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Finalize a rover design</a:t>
            </a:r>
          </a:p>
          <a:p>
            <a:r>
              <a:rPr lang="en-US" sz="2000" dirty="0"/>
              <a:t>Get a running test bench</a:t>
            </a:r>
          </a:p>
          <a:p>
            <a:r>
              <a:rPr lang="en-US" sz="2000" dirty="0"/>
              <a:t>Get CPR certifications</a:t>
            </a:r>
          </a:p>
          <a:p>
            <a:r>
              <a:rPr lang="en-US" sz="2000" dirty="0"/>
              <a:t>Testing the rover for defects in software or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</a:t>
            </a:r>
            <a:r>
              <a:rPr lang="en-US" dirty="0" err="1"/>
              <a:t>Thieme</a:t>
            </a:r>
            <a:r>
              <a:rPr lang="en-US" dirty="0"/>
              <a:t>, Erik Manis, &amp; 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Use the BASYS 3 board’s built-in switches to control the speed and direction of the motors inside of a rover based on which switch is pulled.</a:t>
            </a:r>
          </a:p>
          <a:p>
            <a:r>
              <a:rPr lang="en-US" sz="2000" dirty="0"/>
              <a:t>Goals: Build a better understanding of the board, the h-bridge, and the Verilog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631508"/>
            <a:ext cx="5916603" cy="558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</a:p>
          <a:p>
            <a:pPr lvl="1"/>
            <a:r>
              <a:rPr lang="en-US" sz="1800" dirty="0"/>
              <a:t>Mohammed and Erik finished</a:t>
            </a:r>
          </a:p>
          <a:p>
            <a:pPr lvl="1"/>
            <a:r>
              <a:rPr lang="en-US" sz="1800" dirty="0"/>
              <a:t>Dirk is going in tomorrow</a:t>
            </a:r>
          </a:p>
          <a:p>
            <a:r>
              <a:rPr lang="en-US" sz="2000" dirty="0"/>
              <a:t>We have gotten some parts in</a:t>
            </a:r>
          </a:p>
          <a:p>
            <a:r>
              <a:rPr lang="en-US" sz="2000" dirty="0"/>
              <a:t>Get a Workbench</a:t>
            </a:r>
          </a:p>
          <a:p>
            <a:pPr lvl="1"/>
            <a:r>
              <a:rPr lang="en-US" sz="1800" dirty="0"/>
              <a:t>We have workbench 1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Choose a circuit simulator</a:t>
            </a:r>
          </a:p>
          <a:p>
            <a:pPr lvl="1"/>
            <a:r>
              <a:rPr lang="en-US" sz="1800" dirty="0"/>
              <a:t>We familiarized ourselves with </a:t>
            </a:r>
            <a:r>
              <a:rPr lang="en-US" sz="1800" dirty="0" err="1"/>
              <a:t>LTspice</a:t>
            </a:r>
            <a:endParaRPr lang="en-US" sz="2000" dirty="0"/>
          </a:p>
          <a:p>
            <a:r>
              <a:rPr lang="en-US" sz="2000" dirty="0"/>
              <a:t>Watch Verilog tutorials</a:t>
            </a:r>
          </a:p>
          <a:p>
            <a:r>
              <a:rPr lang="en-US" sz="2000" dirty="0"/>
              <a:t>Set up a GitLab repo to manage all our project files and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</a:t>
            </a:r>
            <a:r>
              <a:rPr lang="en-US" dirty="0" err="1"/>
              <a:t>Thieme</a:t>
            </a:r>
            <a:r>
              <a:rPr lang="en-US" dirty="0"/>
              <a:t>, Erik Manis, &amp; Mohammed Ansari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Rover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EF3B197-2529-41FA-BC3D-B8E25FB7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785987"/>
            <a:ext cx="6846363" cy="5134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66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E3A7E-A89C-4EA6-ABDA-6F1A84EB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8BA-2688-40A3-BC09-109B63C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BASYS 3 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9C263CE-2974-4A7B-90CB-F4E87E542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0403" y="-69808"/>
            <a:ext cx="5134772" cy="6846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077F-841F-4613-9E99-C50677A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082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B593-D555-43D2-AE1F-70D1ED2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Hardware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obtained all the parts necessary for the rover and we are going to start making an enclosure for the boards, so they are not bumped or damaged.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4D1E-881D-41DB-A2ED-846D490D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ran a couple of test programs on Vivado to refamiliarize ourselves with Verilog and this new IDE.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E39510-5628-4D16-9814-F4148318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6" y="2729397"/>
            <a:ext cx="4215682" cy="3483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7FA40C9-B2A0-4FF8-BCAA-DB03B923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359809"/>
            <a:ext cx="5523082" cy="2223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CCDC2-9AD6-445A-BF4A-D4EE683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8E7-9A67-402F-B690-64643B4A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Installed and practiced using LTspice to familiarize ourselves with the program and how to design some circuits. 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2544BF7-C201-4305-B0E9-177960AB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3005025"/>
            <a:ext cx="5481509" cy="2932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792A904-EED8-4326-A9AA-32FA325A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166501"/>
            <a:ext cx="5523082" cy="2609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CA7D6-8D15-48D1-A745-B28655B5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81F3-D939-444E-A9A6-B325B4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5CA29-12AD-4842-8BF7-2AA81B1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1D-6DE6-4956-A531-837F4A9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decided to switch from Microsoft OneDrive to GitLab as we were having issues syncing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62DDC-151A-473C-BBB1-C504379A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43" y="2734056"/>
            <a:ext cx="9479905" cy="3483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1F5-CB60-4A87-8308-EAAE8248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7B24-C182-4B1B-B53E-388510A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336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AccentBoxVTI</vt:lpstr>
      <vt:lpstr>Group 3</vt:lpstr>
      <vt:lpstr>Rover Mini Project</vt:lpstr>
      <vt:lpstr>Last Week's Tasks</vt:lpstr>
      <vt:lpstr>Hardware Update</vt:lpstr>
      <vt:lpstr>Hardware Update</vt:lpstr>
      <vt:lpstr>Hardware Update</vt:lpstr>
      <vt:lpstr>Software Update</vt:lpstr>
      <vt:lpstr>Software Update</vt:lpstr>
      <vt:lpstr>Software Update</vt:lpstr>
      <vt:lpstr>Gantt</vt:lpstr>
      <vt:lpstr>Overall Budget</vt:lpstr>
      <vt:lpstr>Labor Costs</vt:lpstr>
      <vt:lpstr>Material Costs</vt:lpstr>
      <vt:lpstr>Next Week's Tasks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Manis, Erik</cp:lastModifiedBy>
  <cp:revision>80</cp:revision>
  <dcterms:created xsi:type="dcterms:W3CDTF">2022-01-22T18:01:30Z</dcterms:created>
  <dcterms:modified xsi:type="dcterms:W3CDTF">2022-01-26T18:28:34Z</dcterms:modified>
</cp:coreProperties>
</file>