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1" r:id="rId4"/>
    <p:sldId id="272" r:id="rId5"/>
    <p:sldId id="280" r:id="rId6"/>
    <p:sldId id="273" r:id="rId7"/>
    <p:sldId id="282" r:id="rId8"/>
    <p:sldId id="263" r:id="rId9"/>
    <p:sldId id="258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F9C3D-97E4-40C3-B272-5E6AAD36CA25}" v="163" dt="2022-02-16T00:44:2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  <pc:docChgLst>
    <pc:chgData name="Erik Manis" userId="88af51049543f108" providerId="LiveId" clId="{D10F9C3D-97E4-40C3-B272-5E6AAD36CA25}"/>
    <pc:docChg chg="custSel addSld delSld modSld sldOrd">
      <pc:chgData name="Erik Manis" userId="88af51049543f108" providerId="LiveId" clId="{D10F9C3D-97E4-40C3-B272-5E6AAD36CA25}" dt="2022-02-16T00:44:47.243" v="376" actId="26606"/>
      <pc:docMkLst>
        <pc:docMk/>
      </pc:docMkLst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388507586" sldId="25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7" creationId="{E91DC736-0EF8-4F87-9146-EBF1D2EE4D3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8" creationId="{097CD68E-23E3-4007-8847-CD0944C4F7BE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9" creationId="{5D9C40FF-8CF1-43A4-99A2-821E9EA9A40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6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892619025" sldId="258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5" creationId="{F1E9A299-D6BA-4D5F-A893-9DE4D1652F51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4" creationId="{C1A1C5D3-C053-4EE9-BE1A-419B6E27CCA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6" creationId="{A3473CF9-37EB-43E7-89EF-D2D1C53D1DA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8" creationId="{586B4EF9-43BA-4655-A6FF-1D8E21574C95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41728858" sldId="26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3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5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7" creationId="{FB33DC6A-1F1C-4A06-834E-CFF88F1C0BB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9" creationId="{0FE1D5CF-87B8-4A8A-AD3C-01D06A60769B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1" creationId="{60926200-45C2-41E9-839F-31CD5FE4CD5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5" creationId="{08C9B587-E65E-4B52-B37C-ABEBB6E87928}"/>
          </ac:spMkLst>
        </pc:spChg>
      </pc:sldChg>
      <pc:sldChg chg="addSp delSp modSp mod ord delDesignElem">
        <pc:chgData name="Erik Manis" userId="88af51049543f108" providerId="LiveId" clId="{D10F9C3D-97E4-40C3-B272-5E6AAD36CA25}" dt="2022-02-16T00:42:49.173" v="314" actId="20577"/>
        <pc:sldMkLst>
          <pc:docMk/>
          <pc:sldMk cId="2198405854" sldId="267"/>
        </pc:sldMkLst>
        <pc:spChg chg="mod">
          <ac:chgData name="Erik Manis" userId="88af51049543f108" providerId="LiveId" clId="{D10F9C3D-97E4-40C3-B272-5E6AAD36CA25}" dt="2022-02-16T00:42:49.173" v="314" actId="20577"/>
          <ac:spMkLst>
            <pc:docMk/>
            <pc:sldMk cId="2198405854" sldId="267"/>
            <ac:spMk id="2" creationId="{00000000-0000-0000-0000-000000000000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5" creationId="{E91DC736-0EF8-4F87-9146-EBF1D2EE4D3D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7" creationId="{AE538E5D-08FF-412F-9FF2-7E90B60099C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1" creationId="{097CD68E-23E3-4007-8847-CD0944C4F7B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5" creationId="{08C9B587-E65E-4B52-B37C-ABEBB6E87928}"/>
          </ac:spMkLst>
        </pc:spChg>
      </pc:sldChg>
      <pc:sldChg chg="addSp delSp modSp mod setBg delDesignElem">
        <pc:chgData name="Erik Manis" userId="88af51049543f108" providerId="LiveId" clId="{D10F9C3D-97E4-40C3-B272-5E6AAD36CA25}" dt="2022-02-16T00:41:00.534" v="290" actId="20577"/>
        <pc:sldMkLst>
          <pc:docMk/>
          <pc:sldMk cId="3903332358" sldId="269"/>
        </pc:sldMkLst>
        <pc:spChg chg="mod ord">
          <ac:chgData name="Erik Manis" userId="88af51049543f108" providerId="LiveId" clId="{D10F9C3D-97E4-40C3-B272-5E6AAD36CA25}" dt="2022-02-16T00:41:00.534" v="290" actId="20577"/>
          <ac:spMkLst>
            <pc:docMk/>
            <pc:sldMk cId="3903332358" sldId="269"/>
            <ac:spMk id="2" creationId="{DA009D7D-8D1A-4C31-9239-0F84FFBDB9D3}"/>
          </ac:spMkLst>
        </pc:spChg>
        <pc:spChg chg="del">
          <ac:chgData name="Erik Manis" userId="88af51049543f108" providerId="LiveId" clId="{D10F9C3D-97E4-40C3-B272-5E6AAD36CA25}" dt="2022-02-15T18:50:39.008" v="28" actId="478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4" creationId="{558158B8-F9FF-4D51-A373-14307776B698}"/>
          </ac:spMkLst>
        </pc:spChg>
        <pc:spChg chg="del">
          <ac:chgData name="Erik Manis" userId="88af51049543f108" providerId="LiveId" clId="{D10F9C3D-97E4-40C3-B272-5E6AAD36CA25}" dt="2022-02-15T18:53:12.616" v="40" actId="478"/>
          <ac:spMkLst>
            <pc:docMk/>
            <pc:sldMk cId="3903332358" sldId="269"/>
            <ac:spMk id="5" creationId="{E45F1066-EC65-4F3D-8FE8-0CA7C5AC241F}"/>
          </ac:spMkLst>
        </pc:spChg>
        <pc:spChg chg="add del mod">
          <ac:chgData name="Erik Manis" userId="88af51049543f108" providerId="LiveId" clId="{D10F9C3D-97E4-40C3-B272-5E6AAD36CA25}" dt="2022-02-15T18:50:28.836" v="27" actId="478"/>
          <ac:spMkLst>
            <pc:docMk/>
            <pc:sldMk cId="3903332358" sldId="269"/>
            <ac:spMk id="6" creationId="{3DC23145-0543-4D40-8273-462C56E6DB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8" creationId="{1C799903-48D5-4A31-A1A2-541072D9771E}"/>
          </ac:spMkLst>
        </pc:spChg>
        <pc:spChg chg="add del mod">
          <ac:chgData name="Erik Manis" userId="88af51049543f108" providerId="LiveId" clId="{D10F9C3D-97E4-40C3-B272-5E6AAD36CA25}" dt="2022-02-15T18:50:41.020" v="29" actId="478"/>
          <ac:spMkLst>
            <pc:docMk/>
            <pc:sldMk cId="3903332358" sldId="269"/>
            <ac:spMk id="9" creationId="{BA31BB3C-B772-469A-99F6-2399DA6CED6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4" creationId="{463EEC44-1BA3-44ED-81FC-A644B04B2A44}"/>
          </ac:spMkLst>
        </pc:spChg>
        <pc:spChg chg="add mod ord">
          <ac:chgData name="Erik Manis" userId="88af51049543f108" providerId="LiveId" clId="{D10F9C3D-97E4-40C3-B272-5E6AAD36CA25}" dt="2022-02-15T19:00:09.696" v="232" actId="208"/>
          <ac:spMkLst>
            <pc:docMk/>
            <pc:sldMk cId="3903332358" sldId="269"/>
            <ac:spMk id="19" creationId="{63DBFE09-9672-4253-A982-5255FBDCBB8A}"/>
          </ac:spMkLst>
        </pc:sp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3" creationId="{48650887-CC65-4FB9-85E9-83CC5AE0C067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6" creationId="{AA426536-F248-41EE-989B-C99C346DF0C5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8" creationId="{4654091B-6945-4E41-A0DC-4820F0222B68}"/>
          </ac:cxnSpMkLst>
        </pc:cxn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978831218" sldId="27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6" creationId="{21B3F644-D3EE-48DA-8F03-C59C9005FDA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7" creationId="{EEC442E4-971F-45EF-9894-40C625C8F0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4" creationId="{5DCB5928-DC7D-4612-9922-441966E1562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6" creationId="{682C1161-1736-45EC-99B7-33F3CAE9D51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8" creationId="{84D4DDB8-B68F-45B0-9F62-C4279996F6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0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2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479068332" sldId="27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6" creationId="{55FC27E5-1AA8-46D9-822D-FF17F7087D54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7" creationId="{2060A83F-247D-4C17-9748-C85E37BED9D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4" creationId="{463EEC44-1BA3-44ED-81FC-A644B04B2A44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09048310" sldId="272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4" creationId="{68AF5748-FED8-45BA-8631-26D1D10F32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6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8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6T00:44:28.298" v="375" actId="20577"/>
        <pc:sldMkLst>
          <pc:docMk/>
          <pc:sldMk cId="2086654361" sldId="273"/>
        </pc:sldMkLst>
        <pc:spChg chg="mod">
          <ac:chgData name="Erik Manis" userId="88af51049543f108" providerId="LiveId" clId="{D10F9C3D-97E4-40C3-B272-5E6AAD36CA25}" dt="2022-02-16T00:44:28.298" v="375" actId="20577"/>
          <ac:spMkLst>
            <pc:docMk/>
            <pc:sldMk cId="2086654361" sldId="273"/>
            <ac:spMk id="2" creationId="{176630BE-B2CD-4315-B187-0E55B8DE490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70" creationId="{E41809D1-F12E-46BB-B804-5F209D325E8B}"/>
          </ac:spMkLst>
        </pc:spChg>
      </pc:sldChg>
      <pc:sldChg chg="addSp modSp mod setBg">
        <pc:chgData name="Erik Manis" userId="88af51049543f108" providerId="LiveId" clId="{D10F9C3D-97E4-40C3-B272-5E6AAD36CA25}" dt="2022-02-16T00:44:47.243" v="376" actId="26606"/>
        <pc:sldMkLst>
          <pc:docMk/>
          <pc:sldMk cId="553810613" sldId="280"/>
        </pc:sldMkLst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5" creationId="{110D54E4-2654-4905-AD29-DAF52E0E1FBB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7" creationId="{1C799903-48D5-4A31-A1A2-541072D9771E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9" creationId="{8EFFF109-FC58-4FD3-BE05-9775A1310F5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1" creationId="{E1B96AD6-92A9-4273-A62B-96A1C3E0BA95}"/>
          </ac:spMkLst>
        </pc:spChg>
        <pc:spChg chg="add">
          <ac:chgData name="Erik Manis" userId="88af51049543f108" providerId="LiveId" clId="{D10F9C3D-97E4-40C3-B272-5E6AAD36CA25}" dt="2022-02-16T00:44:47.243" v="376" actId="26606"/>
          <ac:spMkLst>
            <pc:docMk/>
            <pc:sldMk cId="553810613" sldId="280"/>
            <ac:spMk id="16" creationId="{463EEC44-1BA3-44ED-81FC-A644B04B2A44}"/>
          </ac:spMkLst>
        </pc:spChg>
      </pc:sldChg>
      <pc:sldChg chg="addSp delSp modSp add mod delDesignElem">
        <pc:chgData name="Erik Manis" userId="88af51049543f108" providerId="LiveId" clId="{D10F9C3D-97E4-40C3-B272-5E6AAD36CA25}" dt="2022-02-16T00:43:28.670" v="362" actId="20577"/>
        <pc:sldMkLst>
          <pc:docMk/>
          <pc:sldMk cId="484022106" sldId="281"/>
        </pc:sldMkLst>
        <pc:spChg chg="mod">
          <ac:chgData name="Erik Manis" userId="88af51049543f108" providerId="LiveId" clId="{D10F9C3D-97E4-40C3-B272-5E6AAD36CA25}" dt="2022-02-16T00:43:28.670" v="362" actId="20577"/>
          <ac:spMkLst>
            <pc:docMk/>
            <pc:sldMk cId="484022106" sldId="281"/>
            <ac:spMk id="2" creationId="{DA009D7D-8D1A-4C31-9239-0F84FFBDB9D3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4" creationId="{558158B8-F9FF-4D51-A373-14307776B698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5" creationId="{E45F1066-EC65-4F3D-8FE8-0CA7C5AC241F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D10F9C3D-97E4-40C3-B272-5E6AAD36CA25}" dt="2022-02-16T00:44:13.851" v="365"/>
        <pc:sldMkLst>
          <pc:docMk/>
          <pc:sldMk cId="917775756" sldId="282"/>
        </pc:sldMkLst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6T00:44:13.851" v="365"/>
          <ac:spMkLst>
            <pc:docMk/>
            <pc:sldMk cId="917775756" sldId="282"/>
            <ac:spMk id="70" creationId="{E41809D1-F12E-46BB-B804-5F209D325E8B}"/>
          </ac:spMkLst>
        </pc:spChg>
      </pc:sldChg>
      <pc:sldChg chg="modSp add">
        <pc:chgData name="Erik Manis" userId="88af51049543f108" providerId="LiveId" clId="{D10F9C3D-97E4-40C3-B272-5E6AAD36CA25}" dt="2022-02-16T00:44:23.892" v="374" actId="20577"/>
        <pc:sldMkLst>
          <pc:docMk/>
          <pc:sldMk cId="3595707926" sldId="282"/>
        </pc:sldMkLst>
        <pc:spChg chg="mod">
          <ac:chgData name="Erik Manis" userId="88af51049543f108" providerId="LiveId" clId="{D10F9C3D-97E4-40C3-B272-5E6AAD36CA25}" dt="2022-02-16T00:44:23.892" v="374" actId="20577"/>
          <ac:spMkLst>
            <pc:docMk/>
            <pc:sldMk cId="3595707926" sldId="282"/>
            <ac:spMk id="2" creationId="{176630BE-B2CD-4315-B187-0E55B8DE490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2E707-20F8-4B1B-B9FE-3A31D4853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C408DAC4-22B8-4584-BA51-73ED43B30A61}">
      <dgm:prSet/>
      <dgm:spPr/>
      <dgm:t>
        <a:bodyPr/>
        <a:lstStyle/>
        <a:p>
          <a:r>
            <a:rPr lang="en-US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gm:t>
    </dgm:pt>
    <dgm:pt modelId="{D29FA305-AA12-4A7C-A328-368D83ACC131}" type="parTrans" cxnId="{B14BE126-5990-4007-A661-95B3BEF942F5}">
      <dgm:prSet/>
      <dgm:spPr/>
      <dgm:t>
        <a:bodyPr/>
        <a:lstStyle/>
        <a:p>
          <a:endParaRPr lang="en-US"/>
        </a:p>
      </dgm:t>
    </dgm:pt>
    <dgm:pt modelId="{BB465479-FC0A-47C1-B32F-67336167187C}" type="sibTrans" cxnId="{B14BE126-5990-4007-A661-95B3BEF942F5}">
      <dgm:prSet/>
      <dgm:spPr/>
      <dgm:t>
        <a:bodyPr/>
        <a:lstStyle/>
        <a:p>
          <a:endParaRPr lang="en-US"/>
        </a:p>
      </dgm:t>
    </dgm:pt>
    <dgm:pt modelId="{7EECB4E1-D04A-466F-BBF7-D9D582B82C6C}">
      <dgm:prSet/>
      <dgm:spPr/>
      <dgm:t>
        <a:bodyPr/>
        <a:lstStyle/>
        <a:p>
          <a:r>
            <a:rPr lang="en-US" dirty="0"/>
            <a:t>Objectives : To identify hostiles with the help of phototransistors and to capture them using a rubber band gun mounted on top of a servo</a:t>
          </a:r>
        </a:p>
      </dgm:t>
    </dgm:pt>
    <dgm:pt modelId="{8B80F435-A8A5-4321-92A9-AD0522D6B239}" type="parTrans" cxnId="{AB1D57A3-8830-4326-A6D6-4C33EB89E35C}">
      <dgm:prSet/>
      <dgm:spPr/>
      <dgm:t>
        <a:bodyPr/>
        <a:lstStyle/>
        <a:p>
          <a:endParaRPr lang="en-US"/>
        </a:p>
      </dgm:t>
    </dgm:pt>
    <dgm:pt modelId="{230810B7-9F4B-4462-A930-29AC4B65F2FA}" type="sibTrans" cxnId="{AB1D57A3-8830-4326-A6D6-4C33EB89E35C}">
      <dgm:prSet/>
      <dgm:spPr/>
      <dgm:t>
        <a:bodyPr/>
        <a:lstStyle/>
        <a:p>
          <a:endParaRPr lang="en-US"/>
        </a:p>
      </dgm:t>
    </dgm:pt>
    <dgm:pt modelId="{3995E644-BA88-4148-891C-F226E89BBB32}" type="pres">
      <dgm:prSet presAssocID="{D1D2E707-20F8-4B1B-B9FE-3A31D485313B}" presName="root" presStyleCnt="0">
        <dgm:presLayoutVars>
          <dgm:dir/>
          <dgm:resizeHandles val="exact"/>
        </dgm:presLayoutVars>
      </dgm:prSet>
      <dgm:spPr/>
    </dgm:pt>
    <dgm:pt modelId="{5CD4C0D7-D702-45E8-9450-DDC2639697D6}" type="pres">
      <dgm:prSet presAssocID="{C408DAC4-22B8-4584-BA51-73ED43B30A61}" presName="compNode" presStyleCnt="0"/>
      <dgm:spPr/>
    </dgm:pt>
    <dgm:pt modelId="{6435E657-2ECE-4025-A028-685834E3959F}" type="pres">
      <dgm:prSet presAssocID="{C408DAC4-22B8-4584-BA51-73ED43B30A61}" presName="bgRect" presStyleLbl="bgShp" presStyleIdx="0" presStyleCnt="2"/>
      <dgm:spPr/>
    </dgm:pt>
    <dgm:pt modelId="{A5AB6061-3588-4E17-8F27-2881CF2D2479}" type="pres">
      <dgm:prSet presAssocID="{C408DAC4-22B8-4584-BA51-73ED43B30A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46C957B-CE48-4F5B-A2B6-E7C1366A5D4F}" type="pres">
      <dgm:prSet presAssocID="{C408DAC4-22B8-4584-BA51-73ED43B30A61}" presName="spaceRect" presStyleCnt="0"/>
      <dgm:spPr/>
    </dgm:pt>
    <dgm:pt modelId="{6739D555-9ED4-419D-ABDD-264E77C9089E}" type="pres">
      <dgm:prSet presAssocID="{C408DAC4-22B8-4584-BA51-73ED43B30A61}" presName="parTx" presStyleLbl="revTx" presStyleIdx="0" presStyleCnt="2">
        <dgm:presLayoutVars>
          <dgm:chMax val="0"/>
          <dgm:chPref val="0"/>
        </dgm:presLayoutVars>
      </dgm:prSet>
      <dgm:spPr/>
    </dgm:pt>
    <dgm:pt modelId="{B5210D92-11F4-4307-87AC-9D98E1EC90D2}" type="pres">
      <dgm:prSet presAssocID="{BB465479-FC0A-47C1-B32F-67336167187C}" presName="sibTrans" presStyleCnt="0"/>
      <dgm:spPr/>
    </dgm:pt>
    <dgm:pt modelId="{171A354A-03D9-4856-8892-346F13132963}" type="pres">
      <dgm:prSet presAssocID="{7EECB4E1-D04A-466F-BBF7-D9D582B82C6C}" presName="compNode" presStyleCnt="0"/>
      <dgm:spPr/>
    </dgm:pt>
    <dgm:pt modelId="{517E8978-C4B1-436C-853A-6A99EE861A33}" type="pres">
      <dgm:prSet presAssocID="{7EECB4E1-D04A-466F-BBF7-D9D582B82C6C}" presName="bgRect" presStyleLbl="bgShp" presStyleIdx="1" presStyleCnt="2"/>
      <dgm:spPr/>
    </dgm:pt>
    <dgm:pt modelId="{B6BE2197-B114-4280-943F-061185D01493}" type="pres">
      <dgm:prSet presAssocID="{7EECB4E1-D04A-466F-BBF7-D9D582B8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0E64AD-10FD-40D2-8296-2D5D94F78EA1}" type="pres">
      <dgm:prSet presAssocID="{7EECB4E1-D04A-466F-BBF7-D9D582B82C6C}" presName="spaceRect" presStyleCnt="0"/>
      <dgm:spPr/>
    </dgm:pt>
    <dgm:pt modelId="{022F520F-B05A-4091-AA1D-FF7B0879AC72}" type="pres">
      <dgm:prSet presAssocID="{7EECB4E1-D04A-466F-BBF7-D9D582B82C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EBC706-717C-454F-9CE8-3A2A9543CF72}" type="presOf" srcId="{7EECB4E1-D04A-466F-BBF7-D9D582B82C6C}" destId="{022F520F-B05A-4091-AA1D-FF7B0879AC72}" srcOrd="0" destOrd="0" presId="urn:microsoft.com/office/officeart/2018/2/layout/IconVerticalSolidList"/>
    <dgm:cxn modelId="{B14BE126-5990-4007-A661-95B3BEF942F5}" srcId="{D1D2E707-20F8-4B1B-B9FE-3A31D485313B}" destId="{C408DAC4-22B8-4584-BA51-73ED43B30A61}" srcOrd="0" destOrd="0" parTransId="{D29FA305-AA12-4A7C-A328-368D83ACC131}" sibTransId="{BB465479-FC0A-47C1-B32F-67336167187C}"/>
    <dgm:cxn modelId="{ECB1178A-958C-479F-AF2C-8E3BA557E69D}" type="presOf" srcId="{C408DAC4-22B8-4584-BA51-73ED43B30A61}" destId="{6739D555-9ED4-419D-ABDD-264E77C9089E}" srcOrd="0" destOrd="0" presId="urn:microsoft.com/office/officeart/2018/2/layout/IconVerticalSolidList"/>
    <dgm:cxn modelId="{308DE48D-2979-43D4-BABB-261CDB71A0B5}" type="presOf" srcId="{D1D2E707-20F8-4B1B-B9FE-3A31D485313B}" destId="{3995E644-BA88-4148-891C-F226E89BBB32}" srcOrd="0" destOrd="0" presId="urn:microsoft.com/office/officeart/2018/2/layout/IconVerticalSolidList"/>
    <dgm:cxn modelId="{AB1D57A3-8830-4326-A6D6-4C33EB89E35C}" srcId="{D1D2E707-20F8-4B1B-B9FE-3A31D485313B}" destId="{7EECB4E1-D04A-466F-BBF7-D9D582B82C6C}" srcOrd="1" destOrd="0" parTransId="{8B80F435-A8A5-4321-92A9-AD0522D6B239}" sibTransId="{230810B7-9F4B-4462-A930-29AC4B65F2FA}"/>
    <dgm:cxn modelId="{E9394F0D-1568-40ED-9C12-750C8276EFD3}" type="presParOf" srcId="{3995E644-BA88-4148-891C-F226E89BBB32}" destId="{5CD4C0D7-D702-45E8-9450-DDC2639697D6}" srcOrd="0" destOrd="0" presId="urn:microsoft.com/office/officeart/2018/2/layout/IconVerticalSolidList"/>
    <dgm:cxn modelId="{54B96C44-03D8-46F6-BCAE-CF3A4B4B1631}" type="presParOf" srcId="{5CD4C0D7-D702-45E8-9450-DDC2639697D6}" destId="{6435E657-2ECE-4025-A028-685834E3959F}" srcOrd="0" destOrd="0" presId="urn:microsoft.com/office/officeart/2018/2/layout/IconVerticalSolidList"/>
    <dgm:cxn modelId="{06552D28-256A-4A04-81C2-E91711F8671D}" type="presParOf" srcId="{5CD4C0D7-D702-45E8-9450-DDC2639697D6}" destId="{A5AB6061-3588-4E17-8F27-2881CF2D2479}" srcOrd="1" destOrd="0" presId="urn:microsoft.com/office/officeart/2018/2/layout/IconVerticalSolidList"/>
    <dgm:cxn modelId="{8349E7FB-47C8-4E5A-A0E5-2116FEBBAA7E}" type="presParOf" srcId="{5CD4C0D7-D702-45E8-9450-DDC2639697D6}" destId="{846C957B-CE48-4F5B-A2B6-E7C1366A5D4F}" srcOrd="2" destOrd="0" presId="urn:microsoft.com/office/officeart/2018/2/layout/IconVerticalSolidList"/>
    <dgm:cxn modelId="{50D417B6-3241-4F3E-94B6-955E6CBF150E}" type="presParOf" srcId="{5CD4C0D7-D702-45E8-9450-DDC2639697D6}" destId="{6739D555-9ED4-419D-ABDD-264E77C9089E}" srcOrd="3" destOrd="0" presId="urn:microsoft.com/office/officeart/2018/2/layout/IconVerticalSolidList"/>
    <dgm:cxn modelId="{E95C6FA8-DB63-47F1-B06A-AF5DBC6E2DD0}" type="presParOf" srcId="{3995E644-BA88-4148-891C-F226E89BBB32}" destId="{B5210D92-11F4-4307-87AC-9D98E1EC90D2}" srcOrd="1" destOrd="0" presId="urn:microsoft.com/office/officeart/2018/2/layout/IconVerticalSolidList"/>
    <dgm:cxn modelId="{2F3778A2-39D5-444B-826F-E18613543CC1}" type="presParOf" srcId="{3995E644-BA88-4148-891C-F226E89BBB32}" destId="{171A354A-03D9-4856-8892-346F13132963}" srcOrd="2" destOrd="0" presId="urn:microsoft.com/office/officeart/2018/2/layout/IconVerticalSolidList"/>
    <dgm:cxn modelId="{B90C096D-DE60-4A0C-A608-5B634BD05E7A}" type="presParOf" srcId="{171A354A-03D9-4856-8892-346F13132963}" destId="{517E8978-C4B1-436C-853A-6A99EE861A33}" srcOrd="0" destOrd="0" presId="urn:microsoft.com/office/officeart/2018/2/layout/IconVerticalSolidList"/>
    <dgm:cxn modelId="{030A80FC-C45E-4FCE-8F3E-C4C4919148FE}" type="presParOf" srcId="{171A354A-03D9-4856-8892-346F13132963}" destId="{B6BE2197-B114-4280-943F-061185D01493}" srcOrd="1" destOrd="0" presId="urn:microsoft.com/office/officeart/2018/2/layout/IconVerticalSolidList"/>
    <dgm:cxn modelId="{0CBCCBA0-95F4-4583-BB9E-0E0DD30B27C8}" type="presParOf" srcId="{171A354A-03D9-4856-8892-346F13132963}" destId="{EF0E64AD-10FD-40D2-8296-2D5D94F78EA1}" srcOrd="2" destOrd="0" presId="urn:microsoft.com/office/officeart/2018/2/layout/IconVerticalSolidList"/>
    <dgm:cxn modelId="{1FDBCCE9-ED86-49AF-A410-6FCE6DB31D07}" type="presParOf" srcId="{171A354A-03D9-4856-8892-346F13132963}" destId="{022F520F-B05A-4091-AA1D-FF7B0879A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58910-FFCC-43EB-A4DC-705743A3C1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F30D7B-1A95-44A6-9EE9-4BF007F71827}">
      <dgm:prSet/>
      <dgm:spPr/>
      <dgm:t>
        <a:bodyPr/>
        <a:lstStyle/>
        <a:p>
          <a:r>
            <a:rPr lang="en-US"/>
            <a:t>To have a better understanding of hardware and software involved in the project</a:t>
          </a:r>
        </a:p>
      </dgm:t>
    </dgm:pt>
    <dgm:pt modelId="{585D1D36-1ADA-462C-9121-11AC41DE4DAC}" type="parTrans" cxnId="{1CB046B3-D256-43BA-BCCE-5C3BCDF9975E}">
      <dgm:prSet/>
      <dgm:spPr/>
      <dgm:t>
        <a:bodyPr/>
        <a:lstStyle/>
        <a:p>
          <a:endParaRPr lang="en-US"/>
        </a:p>
      </dgm:t>
    </dgm:pt>
    <dgm:pt modelId="{F4B167DA-D6D3-4B68-88C6-C8FF9F235E4D}" type="sibTrans" cxnId="{1CB046B3-D256-43BA-BCCE-5C3BCDF9975E}">
      <dgm:prSet/>
      <dgm:spPr/>
      <dgm:t>
        <a:bodyPr/>
        <a:lstStyle/>
        <a:p>
          <a:endParaRPr lang="en-US"/>
        </a:p>
      </dgm:t>
    </dgm:pt>
    <dgm:pt modelId="{905B1BF4-45F8-4827-AE43-553214413FB9}">
      <dgm:prSet/>
      <dgm:spPr/>
      <dgm:t>
        <a:bodyPr/>
        <a:lstStyle/>
        <a:p>
          <a:r>
            <a:rPr lang="en-US"/>
            <a:t>To learn to work as an efficient group</a:t>
          </a:r>
        </a:p>
      </dgm:t>
    </dgm:pt>
    <dgm:pt modelId="{8D20C9BD-57A4-44B2-A621-3C68E0313B04}" type="parTrans" cxnId="{105710FB-E850-4E75-B128-5D072F15FC5E}">
      <dgm:prSet/>
      <dgm:spPr/>
      <dgm:t>
        <a:bodyPr/>
        <a:lstStyle/>
        <a:p>
          <a:endParaRPr lang="en-US"/>
        </a:p>
      </dgm:t>
    </dgm:pt>
    <dgm:pt modelId="{F3CEEFEC-BBBD-4F3B-B3D5-DEA45CE094E4}" type="sibTrans" cxnId="{105710FB-E850-4E75-B128-5D072F15FC5E}">
      <dgm:prSet/>
      <dgm:spPr/>
      <dgm:t>
        <a:bodyPr/>
        <a:lstStyle/>
        <a:p>
          <a:endParaRPr lang="en-US"/>
        </a:p>
      </dgm:t>
    </dgm:pt>
    <dgm:pt modelId="{74ED575E-AEF3-4AA0-A8FC-7FA13348B5AE}">
      <dgm:prSet/>
      <dgm:spPr/>
      <dgm:t>
        <a:bodyPr/>
        <a:lstStyle/>
        <a:p>
          <a:r>
            <a:rPr lang="en-US"/>
            <a:t>Managing budget </a:t>
          </a:r>
        </a:p>
      </dgm:t>
    </dgm:pt>
    <dgm:pt modelId="{CE67DF03-8814-4B2A-93FD-C3FDB427751E}" type="parTrans" cxnId="{F430AE81-8A65-43FF-A1EE-9077C9084257}">
      <dgm:prSet/>
      <dgm:spPr/>
      <dgm:t>
        <a:bodyPr/>
        <a:lstStyle/>
        <a:p>
          <a:endParaRPr lang="en-US"/>
        </a:p>
      </dgm:t>
    </dgm:pt>
    <dgm:pt modelId="{4135417F-7B22-40AF-96CD-DA7C55573CFD}" type="sibTrans" cxnId="{F430AE81-8A65-43FF-A1EE-9077C9084257}">
      <dgm:prSet/>
      <dgm:spPr/>
      <dgm:t>
        <a:bodyPr/>
        <a:lstStyle/>
        <a:p>
          <a:endParaRPr lang="en-US"/>
        </a:p>
      </dgm:t>
    </dgm:pt>
    <dgm:pt modelId="{6930C3C9-62AA-4F12-BB9C-E085434CCA04}">
      <dgm:prSet/>
      <dgm:spPr/>
      <dgm:t>
        <a:bodyPr/>
        <a:lstStyle/>
        <a:p>
          <a:r>
            <a:rPr lang="en-US" dirty="0"/>
            <a:t>To be on track with tasks</a:t>
          </a:r>
        </a:p>
      </dgm:t>
    </dgm:pt>
    <dgm:pt modelId="{A21593C9-5AC9-4343-B2F8-2848E936C6F3}" type="parTrans" cxnId="{C91F62A8-97A8-48A2-9669-6EC02EBA2DBB}">
      <dgm:prSet/>
      <dgm:spPr/>
      <dgm:t>
        <a:bodyPr/>
        <a:lstStyle/>
        <a:p>
          <a:endParaRPr lang="en-US"/>
        </a:p>
      </dgm:t>
    </dgm:pt>
    <dgm:pt modelId="{65C0D692-09B8-45F5-BE6E-DAFADEE0E77C}" type="sibTrans" cxnId="{C91F62A8-97A8-48A2-9669-6EC02EBA2DBB}">
      <dgm:prSet/>
      <dgm:spPr/>
      <dgm:t>
        <a:bodyPr/>
        <a:lstStyle/>
        <a:p>
          <a:endParaRPr lang="en-US"/>
        </a:p>
      </dgm:t>
    </dgm:pt>
    <dgm:pt modelId="{51AD6C33-5EC0-4E29-AC8E-F2039C6429EB}" type="pres">
      <dgm:prSet presAssocID="{53A58910-FFCC-43EB-A4DC-705743A3C1B6}" presName="root" presStyleCnt="0">
        <dgm:presLayoutVars>
          <dgm:dir/>
          <dgm:resizeHandles val="exact"/>
        </dgm:presLayoutVars>
      </dgm:prSet>
      <dgm:spPr/>
    </dgm:pt>
    <dgm:pt modelId="{A292E330-39D5-4A12-B617-CD68D7CD1243}" type="pres">
      <dgm:prSet presAssocID="{2AF30D7B-1A95-44A6-9EE9-4BF007F71827}" presName="compNode" presStyleCnt="0"/>
      <dgm:spPr/>
    </dgm:pt>
    <dgm:pt modelId="{E236268B-AD39-4806-AB5B-BBCBF9AF980A}" type="pres">
      <dgm:prSet presAssocID="{2AF30D7B-1A95-44A6-9EE9-4BF007F71827}" presName="bgRect" presStyleLbl="bgShp" presStyleIdx="0" presStyleCnt="4"/>
      <dgm:spPr/>
    </dgm:pt>
    <dgm:pt modelId="{80815C10-3F75-447C-B05E-222CCE703D99}" type="pres">
      <dgm:prSet presAssocID="{2AF30D7B-1A95-44A6-9EE9-4BF007F718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6A1571-08C2-49C3-A04B-5D2F5102B213}" type="pres">
      <dgm:prSet presAssocID="{2AF30D7B-1A95-44A6-9EE9-4BF007F71827}" presName="spaceRect" presStyleCnt="0"/>
      <dgm:spPr/>
    </dgm:pt>
    <dgm:pt modelId="{C28A3768-961B-4AFD-B612-EC46817169EC}" type="pres">
      <dgm:prSet presAssocID="{2AF30D7B-1A95-44A6-9EE9-4BF007F71827}" presName="parTx" presStyleLbl="revTx" presStyleIdx="0" presStyleCnt="4">
        <dgm:presLayoutVars>
          <dgm:chMax val="0"/>
          <dgm:chPref val="0"/>
        </dgm:presLayoutVars>
      </dgm:prSet>
      <dgm:spPr/>
    </dgm:pt>
    <dgm:pt modelId="{206E2BB4-30A8-41E7-B0ED-1A05A5D0247B}" type="pres">
      <dgm:prSet presAssocID="{F4B167DA-D6D3-4B68-88C6-C8FF9F235E4D}" presName="sibTrans" presStyleCnt="0"/>
      <dgm:spPr/>
    </dgm:pt>
    <dgm:pt modelId="{AAB6749A-5C44-4291-B1EC-F15397D71C52}" type="pres">
      <dgm:prSet presAssocID="{905B1BF4-45F8-4827-AE43-553214413FB9}" presName="compNode" presStyleCnt="0"/>
      <dgm:spPr/>
    </dgm:pt>
    <dgm:pt modelId="{20829748-3BC2-4D41-817A-A9117A4A66BF}" type="pres">
      <dgm:prSet presAssocID="{905B1BF4-45F8-4827-AE43-553214413FB9}" presName="bgRect" presStyleLbl="bgShp" presStyleIdx="1" presStyleCnt="4"/>
      <dgm:spPr/>
    </dgm:pt>
    <dgm:pt modelId="{D249A7CD-CFC9-4454-8B6E-B4ED28948D6C}" type="pres">
      <dgm:prSet presAssocID="{905B1BF4-45F8-4827-AE43-553214413F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B53A56-F2C4-4B49-AC12-F0C5B4CC42CE}" type="pres">
      <dgm:prSet presAssocID="{905B1BF4-45F8-4827-AE43-553214413FB9}" presName="spaceRect" presStyleCnt="0"/>
      <dgm:spPr/>
    </dgm:pt>
    <dgm:pt modelId="{AD87E127-369C-4A39-A748-3666796D8F2B}" type="pres">
      <dgm:prSet presAssocID="{905B1BF4-45F8-4827-AE43-553214413FB9}" presName="parTx" presStyleLbl="revTx" presStyleIdx="1" presStyleCnt="4">
        <dgm:presLayoutVars>
          <dgm:chMax val="0"/>
          <dgm:chPref val="0"/>
        </dgm:presLayoutVars>
      </dgm:prSet>
      <dgm:spPr/>
    </dgm:pt>
    <dgm:pt modelId="{FA4B44CE-7DE9-42A7-811F-EBD44EC62E19}" type="pres">
      <dgm:prSet presAssocID="{F3CEEFEC-BBBD-4F3B-B3D5-DEA45CE094E4}" presName="sibTrans" presStyleCnt="0"/>
      <dgm:spPr/>
    </dgm:pt>
    <dgm:pt modelId="{F0A9099E-6FDF-4697-A073-4AD796FC78AB}" type="pres">
      <dgm:prSet presAssocID="{74ED575E-AEF3-4AA0-A8FC-7FA13348B5AE}" presName="compNode" presStyleCnt="0"/>
      <dgm:spPr/>
    </dgm:pt>
    <dgm:pt modelId="{B9DAE3A9-581C-44EC-98CB-9B731EFA7B96}" type="pres">
      <dgm:prSet presAssocID="{74ED575E-AEF3-4AA0-A8FC-7FA13348B5AE}" presName="bgRect" presStyleLbl="bgShp" presStyleIdx="2" presStyleCnt="4"/>
      <dgm:spPr/>
    </dgm:pt>
    <dgm:pt modelId="{5E65A5D0-758A-431E-9793-DEA3E6DECE1E}" type="pres">
      <dgm:prSet presAssocID="{74ED575E-AEF3-4AA0-A8FC-7FA13348B5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08D83D-12EE-4779-A067-58699EF0D385}" type="pres">
      <dgm:prSet presAssocID="{74ED575E-AEF3-4AA0-A8FC-7FA13348B5AE}" presName="spaceRect" presStyleCnt="0"/>
      <dgm:spPr/>
    </dgm:pt>
    <dgm:pt modelId="{B449DFA3-0334-4FB2-943E-9E4657DB32BB}" type="pres">
      <dgm:prSet presAssocID="{74ED575E-AEF3-4AA0-A8FC-7FA13348B5AE}" presName="parTx" presStyleLbl="revTx" presStyleIdx="2" presStyleCnt="4">
        <dgm:presLayoutVars>
          <dgm:chMax val="0"/>
          <dgm:chPref val="0"/>
        </dgm:presLayoutVars>
      </dgm:prSet>
      <dgm:spPr/>
    </dgm:pt>
    <dgm:pt modelId="{8A33AA71-59CF-4F14-A208-B0044EDE1781}" type="pres">
      <dgm:prSet presAssocID="{4135417F-7B22-40AF-96CD-DA7C55573CFD}" presName="sibTrans" presStyleCnt="0"/>
      <dgm:spPr/>
    </dgm:pt>
    <dgm:pt modelId="{00D60A5A-2F40-49D2-9888-3333B29AEBC5}" type="pres">
      <dgm:prSet presAssocID="{6930C3C9-62AA-4F12-BB9C-E085434CCA04}" presName="compNode" presStyleCnt="0"/>
      <dgm:spPr/>
    </dgm:pt>
    <dgm:pt modelId="{73B3D00A-3B97-4E6C-9C18-36A2D2886C4C}" type="pres">
      <dgm:prSet presAssocID="{6930C3C9-62AA-4F12-BB9C-E085434CCA04}" presName="bgRect" presStyleLbl="bgShp" presStyleIdx="3" presStyleCnt="4"/>
      <dgm:spPr/>
    </dgm:pt>
    <dgm:pt modelId="{1DEB8513-5C7C-4F84-8272-73C6BDF3AC68}" type="pres">
      <dgm:prSet presAssocID="{6930C3C9-62AA-4F12-BB9C-E085434CC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2932C3-5BFE-4DDA-B7B9-87248864959A}" type="pres">
      <dgm:prSet presAssocID="{6930C3C9-62AA-4F12-BB9C-E085434CCA04}" presName="spaceRect" presStyleCnt="0"/>
      <dgm:spPr/>
    </dgm:pt>
    <dgm:pt modelId="{A5EE72D8-8E0C-46F1-9733-32FE1B163342}" type="pres">
      <dgm:prSet presAssocID="{6930C3C9-62AA-4F12-BB9C-E085434CCA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996334-3D2D-463C-BD2F-1CC260D838B4}" type="presOf" srcId="{6930C3C9-62AA-4F12-BB9C-E085434CCA04}" destId="{A5EE72D8-8E0C-46F1-9733-32FE1B163342}" srcOrd="0" destOrd="0" presId="urn:microsoft.com/office/officeart/2018/2/layout/IconVerticalSolidList"/>
    <dgm:cxn modelId="{D8779C3D-6A0D-4E6A-AC7C-6A33DE1FA20B}" type="presOf" srcId="{53A58910-FFCC-43EB-A4DC-705743A3C1B6}" destId="{51AD6C33-5EC0-4E29-AC8E-F2039C6429EB}" srcOrd="0" destOrd="0" presId="urn:microsoft.com/office/officeart/2018/2/layout/IconVerticalSolidList"/>
    <dgm:cxn modelId="{B7BCDD5D-B0DB-480B-9EF2-2E916EFF7BFB}" type="presOf" srcId="{2AF30D7B-1A95-44A6-9EE9-4BF007F71827}" destId="{C28A3768-961B-4AFD-B612-EC46817169EC}" srcOrd="0" destOrd="0" presId="urn:microsoft.com/office/officeart/2018/2/layout/IconVerticalSolidList"/>
    <dgm:cxn modelId="{CB364F5E-701A-4734-9BB9-DFEA38E50698}" type="presOf" srcId="{905B1BF4-45F8-4827-AE43-553214413FB9}" destId="{AD87E127-369C-4A39-A748-3666796D8F2B}" srcOrd="0" destOrd="0" presId="urn:microsoft.com/office/officeart/2018/2/layout/IconVerticalSolidList"/>
    <dgm:cxn modelId="{9D275B50-04F6-4359-ACED-8857992ABF5B}" type="presOf" srcId="{74ED575E-AEF3-4AA0-A8FC-7FA13348B5AE}" destId="{B449DFA3-0334-4FB2-943E-9E4657DB32BB}" srcOrd="0" destOrd="0" presId="urn:microsoft.com/office/officeart/2018/2/layout/IconVerticalSolidList"/>
    <dgm:cxn modelId="{F430AE81-8A65-43FF-A1EE-9077C9084257}" srcId="{53A58910-FFCC-43EB-A4DC-705743A3C1B6}" destId="{74ED575E-AEF3-4AA0-A8FC-7FA13348B5AE}" srcOrd="2" destOrd="0" parTransId="{CE67DF03-8814-4B2A-93FD-C3FDB427751E}" sibTransId="{4135417F-7B22-40AF-96CD-DA7C55573CFD}"/>
    <dgm:cxn modelId="{C91F62A8-97A8-48A2-9669-6EC02EBA2DBB}" srcId="{53A58910-FFCC-43EB-A4DC-705743A3C1B6}" destId="{6930C3C9-62AA-4F12-BB9C-E085434CCA04}" srcOrd="3" destOrd="0" parTransId="{A21593C9-5AC9-4343-B2F8-2848E936C6F3}" sibTransId="{65C0D692-09B8-45F5-BE6E-DAFADEE0E77C}"/>
    <dgm:cxn modelId="{1CB046B3-D256-43BA-BCCE-5C3BCDF9975E}" srcId="{53A58910-FFCC-43EB-A4DC-705743A3C1B6}" destId="{2AF30D7B-1A95-44A6-9EE9-4BF007F71827}" srcOrd="0" destOrd="0" parTransId="{585D1D36-1ADA-462C-9121-11AC41DE4DAC}" sibTransId="{F4B167DA-D6D3-4B68-88C6-C8FF9F235E4D}"/>
    <dgm:cxn modelId="{105710FB-E850-4E75-B128-5D072F15FC5E}" srcId="{53A58910-FFCC-43EB-A4DC-705743A3C1B6}" destId="{905B1BF4-45F8-4827-AE43-553214413FB9}" srcOrd="1" destOrd="0" parTransId="{8D20C9BD-57A4-44B2-A621-3C68E0313B04}" sibTransId="{F3CEEFEC-BBBD-4F3B-B3D5-DEA45CE094E4}"/>
    <dgm:cxn modelId="{5E4CA9B5-7B1F-4F9B-9C6A-CEFD46016C3A}" type="presParOf" srcId="{51AD6C33-5EC0-4E29-AC8E-F2039C6429EB}" destId="{A292E330-39D5-4A12-B617-CD68D7CD1243}" srcOrd="0" destOrd="0" presId="urn:microsoft.com/office/officeart/2018/2/layout/IconVerticalSolidList"/>
    <dgm:cxn modelId="{A7F4EE7A-0B53-4A38-8F37-05D5F78055BA}" type="presParOf" srcId="{A292E330-39D5-4A12-B617-CD68D7CD1243}" destId="{E236268B-AD39-4806-AB5B-BBCBF9AF980A}" srcOrd="0" destOrd="0" presId="urn:microsoft.com/office/officeart/2018/2/layout/IconVerticalSolidList"/>
    <dgm:cxn modelId="{E7262FC7-2BE3-43EC-8FAC-093CFC10FBE9}" type="presParOf" srcId="{A292E330-39D5-4A12-B617-CD68D7CD1243}" destId="{80815C10-3F75-447C-B05E-222CCE703D99}" srcOrd="1" destOrd="0" presId="urn:microsoft.com/office/officeart/2018/2/layout/IconVerticalSolidList"/>
    <dgm:cxn modelId="{A5AEFDE2-BCAB-40C3-A198-E3C31DA3E876}" type="presParOf" srcId="{A292E330-39D5-4A12-B617-CD68D7CD1243}" destId="{7F6A1571-08C2-49C3-A04B-5D2F5102B213}" srcOrd="2" destOrd="0" presId="urn:microsoft.com/office/officeart/2018/2/layout/IconVerticalSolidList"/>
    <dgm:cxn modelId="{0A459DC8-98E5-4AC0-85AC-4E867DAC1E02}" type="presParOf" srcId="{A292E330-39D5-4A12-B617-CD68D7CD1243}" destId="{C28A3768-961B-4AFD-B612-EC46817169EC}" srcOrd="3" destOrd="0" presId="urn:microsoft.com/office/officeart/2018/2/layout/IconVerticalSolidList"/>
    <dgm:cxn modelId="{35651374-7562-4366-81C3-99BEDA1FF9DB}" type="presParOf" srcId="{51AD6C33-5EC0-4E29-AC8E-F2039C6429EB}" destId="{206E2BB4-30A8-41E7-B0ED-1A05A5D0247B}" srcOrd="1" destOrd="0" presId="urn:microsoft.com/office/officeart/2018/2/layout/IconVerticalSolidList"/>
    <dgm:cxn modelId="{E8081E9B-742F-4957-B6CD-C3B485B0F5E4}" type="presParOf" srcId="{51AD6C33-5EC0-4E29-AC8E-F2039C6429EB}" destId="{AAB6749A-5C44-4291-B1EC-F15397D71C52}" srcOrd="2" destOrd="0" presId="urn:microsoft.com/office/officeart/2018/2/layout/IconVerticalSolidList"/>
    <dgm:cxn modelId="{8FC7F941-24C9-4A5F-9A14-2439724828C6}" type="presParOf" srcId="{AAB6749A-5C44-4291-B1EC-F15397D71C52}" destId="{20829748-3BC2-4D41-817A-A9117A4A66BF}" srcOrd="0" destOrd="0" presId="urn:microsoft.com/office/officeart/2018/2/layout/IconVerticalSolidList"/>
    <dgm:cxn modelId="{85D3A6E2-B539-4990-9FCF-A38A9B15A38C}" type="presParOf" srcId="{AAB6749A-5C44-4291-B1EC-F15397D71C52}" destId="{D249A7CD-CFC9-4454-8B6E-B4ED28948D6C}" srcOrd="1" destOrd="0" presId="urn:microsoft.com/office/officeart/2018/2/layout/IconVerticalSolidList"/>
    <dgm:cxn modelId="{151927D7-25D1-4DD2-9125-D584C42C8741}" type="presParOf" srcId="{AAB6749A-5C44-4291-B1EC-F15397D71C52}" destId="{4AB53A56-F2C4-4B49-AC12-F0C5B4CC42CE}" srcOrd="2" destOrd="0" presId="urn:microsoft.com/office/officeart/2018/2/layout/IconVerticalSolidList"/>
    <dgm:cxn modelId="{A1520FCA-BE47-4BBB-93C8-3C4A4FC7D646}" type="presParOf" srcId="{AAB6749A-5C44-4291-B1EC-F15397D71C52}" destId="{AD87E127-369C-4A39-A748-3666796D8F2B}" srcOrd="3" destOrd="0" presId="urn:microsoft.com/office/officeart/2018/2/layout/IconVerticalSolidList"/>
    <dgm:cxn modelId="{E3E2261D-34A1-471F-B916-0FF577041075}" type="presParOf" srcId="{51AD6C33-5EC0-4E29-AC8E-F2039C6429EB}" destId="{FA4B44CE-7DE9-42A7-811F-EBD44EC62E19}" srcOrd="3" destOrd="0" presId="urn:microsoft.com/office/officeart/2018/2/layout/IconVerticalSolidList"/>
    <dgm:cxn modelId="{7831D16C-2F57-4CAE-842B-961F9C1D43C7}" type="presParOf" srcId="{51AD6C33-5EC0-4E29-AC8E-F2039C6429EB}" destId="{F0A9099E-6FDF-4697-A073-4AD796FC78AB}" srcOrd="4" destOrd="0" presId="urn:microsoft.com/office/officeart/2018/2/layout/IconVerticalSolidList"/>
    <dgm:cxn modelId="{C55B5231-3911-4042-B9BD-CE07DD8663C8}" type="presParOf" srcId="{F0A9099E-6FDF-4697-A073-4AD796FC78AB}" destId="{B9DAE3A9-581C-44EC-98CB-9B731EFA7B96}" srcOrd="0" destOrd="0" presId="urn:microsoft.com/office/officeart/2018/2/layout/IconVerticalSolidList"/>
    <dgm:cxn modelId="{7FF23852-5723-44BC-8F8A-344B68DE591E}" type="presParOf" srcId="{F0A9099E-6FDF-4697-A073-4AD796FC78AB}" destId="{5E65A5D0-758A-431E-9793-DEA3E6DECE1E}" srcOrd="1" destOrd="0" presId="urn:microsoft.com/office/officeart/2018/2/layout/IconVerticalSolidList"/>
    <dgm:cxn modelId="{8FCE7EB4-0051-4E81-B76A-BE1EC0DEF1B9}" type="presParOf" srcId="{F0A9099E-6FDF-4697-A073-4AD796FC78AB}" destId="{4708D83D-12EE-4779-A067-58699EF0D385}" srcOrd="2" destOrd="0" presId="urn:microsoft.com/office/officeart/2018/2/layout/IconVerticalSolidList"/>
    <dgm:cxn modelId="{999983D5-30D5-4D1A-B9AF-D2645913DDFB}" type="presParOf" srcId="{F0A9099E-6FDF-4697-A073-4AD796FC78AB}" destId="{B449DFA3-0334-4FB2-943E-9E4657DB32BB}" srcOrd="3" destOrd="0" presId="urn:microsoft.com/office/officeart/2018/2/layout/IconVerticalSolidList"/>
    <dgm:cxn modelId="{B27B1460-A5C2-44A1-8198-1F260FAA12E3}" type="presParOf" srcId="{51AD6C33-5EC0-4E29-AC8E-F2039C6429EB}" destId="{8A33AA71-59CF-4F14-A208-B0044EDE1781}" srcOrd="5" destOrd="0" presId="urn:microsoft.com/office/officeart/2018/2/layout/IconVerticalSolidList"/>
    <dgm:cxn modelId="{A9461E36-0CD5-4EC2-94E4-BCFF08F96B0B}" type="presParOf" srcId="{51AD6C33-5EC0-4E29-AC8E-F2039C6429EB}" destId="{00D60A5A-2F40-49D2-9888-3333B29AEBC5}" srcOrd="6" destOrd="0" presId="urn:microsoft.com/office/officeart/2018/2/layout/IconVerticalSolidList"/>
    <dgm:cxn modelId="{548A1B27-71C1-4F69-BF0E-3E10EF838500}" type="presParOf" srcId="{00D60A5A-2F40-49D2-9888-3333B29AEBC5}" destId="{73B3D00A-3B97-4E6C-9C18-36A2D2886C4C}" srcOrd="0" destOrd="0" presId="urn:microsoft.com/office/officeart/2018/2/layout/IconVerticalSolidList"/>
    <dgm:cxn modelId="{506DD982-D554-4D97-B0B9-701343276BF6}" type="presParOf" srcId="{00D60A5A-2F40-49D2-9888-3333B29AEBC5}" destId="{1DEB8513-5C7C-4F84-8272-73C6BDF3AC68}" srcOrd="1" destOrd="0" presId="urn:microsoft.com/office/officeart/2018/2/layout/IconVerticalSolidList"/>
    <dgm:cxn modelId="{A67A27EE-DE71-4E16-BB86-BF513551D4F4}" type="presParOf" srcId="{00D60A5A-2F40-49D2-9888-3333B29AEBC5}" destId="{892932C3-5BFE-4DDA-B7B9-87248864959A}" srcOrd="2" destOrd="0" presId="urn:microsoft.com/office/officeart/2018/2/layout/IconVerticalSolidList"/>
    <dgm:cxn modelId="{054962D9-422B-47F4-87A1-DB019A00CAAA}" type="presParOf" srcId="{00D60A5A-2F40-49D2-9888-3333B29AEBC5}" destId="{A5EE72D8-8E0C-46F1-9733-32FE1B1633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E657-2ECE-4025-A028-685834E3959F}">
      <dsp:nvSpPr>
        <dsp:cNvPr id="0" name=""/>
        <dsp:cNvSpPr/>
      </dsp:nvSpPr>
      <dsp:spPr>
        <a:xfrm>
          <a:off x="0" y="900455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B6061-3588-4E17-8F27-2881CF2D2479}">
      <dsp:nvSpPr>
        <dsp:cNvPr id="0" name=""/>
        <dsp:cNvSpPr/>
      </dsp:nvSpPr>
      <dsp:spPr>
        <a:xfrm>
          <a:off x="502869" y="1274490"/>
          <a:ext cx="914308" cy="914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9D555-9ED4-419D-ABDD-264E77C9089E}">
      <dsp:nvSpPr>
        <dsp:cNvPr id="0" name=""/>
        <dsp:cNvSpPr/>
      </dsp:nvSpPr>
      <dsp:spPr>
        <a:xfrm>
          <a:off x="1920047" y="900455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sp:txBody>
      <dsp:txXfrm>
        <a:off x="1920047" y="900455"/>
        <a:ext cx="4892232" cy="1662379"/>
      </dsp:txXfrm>
    </dsp:sp>
    <dsp:sp modelId="{517E8978-C4B1-436C-853A-6A99EE861A33}">
      <dsp:nvSpPr>
        <dsp:cNvPr id="0" name=""/>
        <dsp:cNvSpPr/>
      </dsp:nvSpPr>
      <dsp:spPr>
        <a:xfrm>
          <a:off x="0" y="2978429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E2197-B114-4280-943F-061185D01493}">
      <dsp:nvSpPr>
        <dsp:cNvPr id="0" name=""/>
        <dsp:cNvSpPr/>
      </dsp:nvSpPr>
      <dsp:spPr>
        <a:xfrm>
          <a:off x="502869" y="3352464"/>
          <a:ext cx="914308" cy="914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520F-B05A-4091-AA1D-FF7B0879AC72}">
      <dsp:nvSpPr>
        <dsp:cNvPr id="0" name=""/>
        <dsp:cNvSpPr/>
      </dsp:nvSpPr>
      <dsp:spPr>
        <a:xfrm>
          <a:off x="1920047" y="2978429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 To identify hostiles with the help of phototransistors and to capture them using a rubber band gun mounted on top of a servo</a:t>
          </a:r>
        </a:p>
      </dsp:txBody>
      <dsp:txXfrm>
        <a:off x="1920047" y="2978429"/>
        <a:ext cx="4892232" cy="1662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6268B-AD39-4806-AB5B-BBCBF9AF980A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15C10-3F75-447C-B05E-222CCE703D99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3768-961B-4AFD-B612-EC46817169EC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have a better understanding of hardware and software involved in the project</a:t>
          </a:r>
        </a:p>
      </dsp:txBody>
      <dsp:txXfrm>
        <a:off x="1346283" y="2299"/>
        <a:ext cx="5465996" cy="1165613"/>
      </dsp:txXfrm>
    </dsp:sp>
    <dsp:sp modelId="{20829748-3BC2-4D41-817A-A9117A4A66BF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A7CD-CFC9-4454-8B6E-B4ED28948D6C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E127-369C-4A39-A748-3666796D8F2B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learn to work as an efficient group</a:t>
          </a:r>
        </a:p>
      </dsp:txBody>
      <dsp:txXfrm>
        <a:off x="1346283" y="1459316"/>
        <a:ext cx="5465996" cy="1165613"/>
      </dsp:txXfrm>
    </dsp:sp>
    <dsp:sp modelId="{B9DAE3A9-581C-44EC-98CB-9B731EFA7B96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A5D0-758A-431E-9793-DEA3E6DECE1E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DFA3-0334-4FB2-943E-9E4657DB32BB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budget </a:t>
          </a:r>
        </a:p>
      </dsp:txBody>
      <dsp:txXfrm>
        <a:off x="1346283" y="2916333"/>
        <a:ext cx="5465996" cy="1165613"/>
      </dsp:txXfrm>
    </dsp:sp>
    <dsp:sp modelId="{73B3D00A-3B97-4E6C-9C18-36A2D2886C4C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B8513-5C7C-4F84-8272-73C6BDF3AC68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72D8-8E0C-46F1-9733-32FE1B163342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be on track with tasks</a:t>
          </a:r>
        </a:p>
      </dsp:txBody>
      <dsp:txXfrm>
        <a:off x="1346283" y="4373350"/>
        <a:ext cx="5465996" cy="11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86DF8-E72D-4046-8361-EB2C5496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22" y="1217217"/>
            <a:ext cx="7414903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2B971-FA5B-4EF9-8144-592086CF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04" y="3755952"/>
            <a:ext cx="858086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08979D-2D16-43B8-9032-C6B088CB0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593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0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Opportunity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A32563E8-73D4-4B2F-88A6-E91A1F81B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4826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Sketch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Software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18708-7BBC-4D47-8A5E-FFAD6FA9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9" y="1929448"/>
            <a:ext cx="8550381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201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Mohammed Ansari</cp:lastModifiedBy>
  <cp:revision>10</cp:revision>
  <dcterms:created xsi:type="dcterms:W3CDTF">2022-02-02T17:20:00Z</dcterms:created>
  <dcterms:modified xsi:type="dcterms:W3CDTF">2022-02-16T17:36:13Z</dcterms:modified>
</cp:coreProperties>
</file>