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0" r:id="rId2"/>
    <p:sldId id="267" r:id="rId3"/>
    <p:sldId id="311" r:id="rId4"/>
    <p:sldId id="312" r:id="rId5"/>
    <p:sldId id="313" r:id="rId6"/>
    <p:sldId id="314" r:id="rId7"/>
    <p:sldId id="315" r:id="rId8"/>
    <p:sldId id="304" r:id="rId9"/>
    <p:sldId id="263" r:id="rId10"/>
    <p:sldId id="28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34740-E5EE-4EF9-A176-98C5162C6EEF}" v="1516" dt="2022-05-10T20:21:43.187"/>
    <p1510:client id="{90FDEF9E-2C2E-43B9-B50F-638BC1281670}" v="579" vWet="580" dt="2022-05-10T20:10:10.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Manis" userId="88af51049543f108" providerId="LiveId" clId="{42934740-E5EE-4EF9-A176-98C5162C6EEF}"/>
    <pc:docChg chg="undo custSel delSld modSld">
      <pc:chgData name="Erik Manis" userId="88af51049543f108" providerId="LiveId" clId="{42934740-E5EE-4EF9-A176-98C5162C6EEF}" dt="2022-05-10T20:21:43.187" v="1664" actId="20577"/>
      <pc:docMkLst>
        <pc:docMk/>
      </pc:docMkLst>
      <pc:sldChg chg="addSp delSp modSp mod">
        <pc:chgData name="Erik Manis" userId="88af51049543f108" providerId="LiveId" clId="{42934740-E5EE-4EF9-A176-98C5162C6EEF}" dt="2022-05-10T20:10:38.425" v="1548" actId="1076"/>
        <pc:sldMkLst>
          <pc:docMk/>
          <pc:sldMk cId="2941728858" sldId="263"/>
        </pc:sldMkLst>
        <pc:spChg chg="mod">
          <ac:chgData name="Erik Manis" userId="88af51049543f108" providerId="LiveId" clId="{42934740-E5EE-4EF9-A176-98C5162C6EEF}" dt="2022-05-10T19:18:19.759" v="1006" actId="26606"/>
          <ac:spMkLst>
            <pc:docMk/>
            <pc:sldMk cId="2941728858" sldId="263"/>
            <ac:spMk id="2" creationId="{A7CCEBED-B962-46A7-8645-B0BFB7E322BD}"/>
          </ac:spMkLst>
        </pc:spChg>
        <pc:spChg chg="mod">
          <ac:chgData name="Erik Manis" userId="88af51049543f108" providerId="LiveId" clId="{42934740-E5EE-4EF9-A176-98C5162C6EEF}" dt="2022-05-10T19:18:19.759" v="1006" actId="26606"/>
          <ac:spMkLst>
            <pc:docMk/>
            <pc:sldMk cId="2941728858" sldId="263"/>
            <ac:spMk id="9" creationId="{0D7FE994-D9CB-4011-A134-B01F3973B55D}"/>
          </ac:spMkLst>
        </pc:spChg>
        <pc:spChg chg="mod">
          <ac:chgData name="Erik Manis" userId="88af51049543f108" providerId="LiveId" clId="{42934740-E5EE-4EF9-A176-98C5162C6EEF}" dt="2022-05-10T19:18:19.759" v="1006" actId="26606"/>
          <ac:spMkLst>
            <pc:docMk/>
            <pc:sldMk cId="2941728858" sldId="263"/>
            <ac:spMk id="11" creationId="{EF50AAC4-8D4C-4073-82E6-0D89964BB966}"/>
          </ac:spMkLst>
        </pc:spChg>
        <pc:spChg chg="del">
          <ac:chgData name="Erik Manis" userId="88af51049543f108" providerId="LiveId" clId="{42934740-E5EE-4EF9-A176-98C5162C6EEF}" dt="2022-05-10T19:18:19.759" v="1006" actId="26606"/>
          <ac:spMkLst>
            <pc:docMk/>
            <pc:sldMk cId="2941728858" sldId="263"/>
            <ac:spMk id="105" creationId="{8D06CE56-3881-4ADA-8CEF-D18B02C242A3}"/>
          </ac:spMkLst>
        </pc:spChg>
        <pc:spChg chg="del">
          <ac:chgData name="Erik Manis" userId="88af51049543f108" providerId="LiveId" clId="{42934740-E5EE-4EF9-A176-98C5162C6EEF}" dt="2022-05-10T19:18:19.759" v="1006" actId="26606"/>
          <ac:spMkLst>
            <pc:docMk/>
            <pc:sldMk cId="2941728858" sldId="263"/>
            <ac:spMk id="107" creationId="{79F3C543-62EC-4433-9C93-A2CD8764E9B4}"/>
          </ac:spMkLst>
        </pc:spChg>
        <pc:spChg chg="del">
          <ac:chgData name="Erik Manis" userId="88af51049543f108" providerId="LiveId" clId="{42934740-E5EE-4EF9-A176-98C5162C6EEF}" dt="2022-05-10T19:18:19.759" v="1006" actId="26606"/>
          <ac:spMkLst>
            <pc:docMk/>
            <pc:sldMk cId="2941728858" sldId="263"/>
            <ac:spMk id="109" creationId="{C1A1C5D3-C053-4EE9-BE1A-419B6E27CCAE}"/>
          </ac:spMkLst>
        </pc:spChg>
        <pc:spChg chg="del">
          <ac:chgData name="Erik Manis" userId="88af51049543f108" providerId="LiveId" clId="{42934740-E5EE-4EF9-A176-98C5162C6EEF}" dt="2022-05-10T19:18:19.759" v="1006" actId="26606"/>
          <ac:spMkLst>
            <pc:docMk/>
            <pc:sldMk cId="2941728858" sldId="263"/>
            <ac:spMk id="111" creationId="{A3473CF9-37EB-43E7-89EF-D2D1C53D1DAC}"/>
          </ac:spMkLst>
        </pc:spChg>
        <pc:spChg chg="del">
          <ac:chgData name="Erik Manis" userId="88af51049543f108" providerId="LiveId" clId="{42934740-E5EE-4EF9-A176-98C5162C6EEF}" dt="2022-05-10T19:18:19.759" v="1006" actId="26606"/>
          <ac:spMkLst>
            <pc:docMk/>
            <pc:sldMk cId="2941728858" sldId="263"/>
            <ac:spMk id="113" creationId="{586B4EF9-43BA-4655-A6FF-1D8E21574C95}"/>
          </ac:spMkLst>
        </pc:spChg>
        <pc:spChg chg="add">
          <ac:chgData name="Erik Manis" userId="88af51049543f108" providerId="LiveId" clId="{42934740-E5EE-4EF9-A176-98C5162C6EEF}" dt="2022-05-10T19:18:19.759" v="1006" actId="26606"/>
          <ac:spMkLst>
            <pc:docMk/>
            <pc:sldMk cId="2941728858" sldId="263"/>
            <ac:spMk id="118" creationId="{8D06CE56-3881-4ADA-8CEF-D18B02C242A3}"/>
          </ac:spMkLst>
        </pc:spChg>
        <pc:spChg chg="add">
          <ac:chgData name="Erik Manis" userId="88af51049543f108" providerId="LiveId" clId="{42934740-E5EE-4EF9-A176-98C5162C6EEF}" dt="2022-05-10T19:18:19.759" v="1006" actId="26606"/>
          <ac:spMkLst>
            <pc:docMk/>
            <pc:sldMk cId="2941728858" sldId="263"/>
            <ac:spMk id="120" creationId="{79F3C543-62EC-4433-9C93-A2CD8764E9B4}"/>
          </ac:spMkLst>
        </pc:spChg>
        <pc:spChg chg="add">
          <ac:chgData name="Erik Manis" userId="88af51049543f108" providerId="LiveId" clId="{42934740-E5EE-4EF9-A176-98C5162C6EEF}" dt="2022-05-10T19:18:19.759" v="1006" actId="26606"/>
          <ac:spMkLst>
            <pc:docMk/>
            <pc:sldMk cId="2941728858" sldId="263"/>
            <ac:spMk id="122" creationId="{68AF5748-FED8-45BA-8631-26D1D10F3246}"/>
          </ac:spMkLst>
        </pc:spChg>
        <pc:spChg chg="add">
          <ac:chgData name="Erik Manis" userId="88af51049543f108" providerId="LiveId" clId="{42934740-E5EE-4EF9-A176-98C5162C6EEF}" dt="2022-05-10T19:18:19.759" v="1006" actId="26606"/>
          <ac:spMkLst>
            <pc:docMk/>
            <pc:sldMk cId="2941728858" sldId="263"/>
            <ac:spMk id="124" creationId="{AF2F604E-43BE-4DC3-B983-E071523364F8}"/>
          </ac:spMkLst>
        </pc:spChg>
        <pc:spChg chg="add">
          <ac:chgData name="Erik Manis" userId="88af51049543f108" providerId="LiveId" clId="{42934740-E5EE-4EF9-A176-98C5162C6EEF}" dt="2022-05-10T19:18:19.759" v="1006" actId="26606"/>
          <ac:spMkLst>
            <pc:docMk/>
            <pc:sldMk cId="2941728858" sldId="263"/>
            <ac:spMk id="126" creationId="{08C9B587-E65E-4B52-B37C-ABEBB6E87928}"/>
          </ac:spMkLst>
        </pc:spChg>
        <pc:picChg chg="add del mod ord">
          <ac:chgData name="Erik Manis" userId="88af51049543f108" providerId="LiveId" clId="{42934740-E5EE-4EF9-A176-98C5162C6EEF}" dt="2022-05-10T20:10:29.308" v="1544" actId="478"/>
          <ac:picMkLst>
            <pc:docMk/>
            <pc:sldMk cId="2941728858" sldId="263"/>
            <ac:picMk id="4" creationId="{B5EA6DEC-FB59-2301-0A22-E6D44A2892A7}"/>
          </ac:picMkLst>
        </pc:picChg>
        <pc:picChg chg="add mod">
          <ac:chgData name="Erik Manis" userId="88af51049543f108" providerId="LiveId" clId="{42934740-E5EE-4EF9-A176-98C5162C6EEF}" dt="2022-05-10T19:19:00.846" v="1010" actId="1076"/>
          <ac:picMkLst>
            <pc:docMk/>
            <pc:sldMk cId="2941728858" sldId="263"/>
            <ac:picMk id="6" creationId="{19FEAA80-6C10-7D5E-2F9F-772CE3F750A6}"/>
          </ac:picMkLst>
        </pc:picChg>
        <pc:picChg chg="add mod">
          <ac:chgData name="Erik Manis" userId="88af51049543f108" providerId="LiveId" clId="{42934740-E5EE-4EF9-A176-98C5162C6EEF}" dt="2022-05-10T20:10:38.425" v="1548" actId="1076"/>
          <ac:picMkLst>
            <pc:docMk/>
            <pc:sldMk cId="2941728858" sldId="263"/>
            <ac:picMk id="8" creationId="{63E15A58-794D-AC83-5A5A-3348F15A5CD5}"/>
          </ac:picMkLst>
        </pc:picChg>
      </pc:sldChg>
      <pc:sldChg chg="modSp mod">
        <pc:chgData name="Erik Manis" userId="88af51049543f108" providerId="LiveId" clId="{42934740-E5EE-4EF9-A176-98C5162C6EEF}" dt="2022-05-10T20:05:58.647" v="1516" actId="20577"/>
        <pc:sldMkLst>
          <pc:docMk/>
          <pc:sldMk cId="2198405854" sldId="267"/>
        </pc:sldMkLst>
        <pc:spChg chg="mod">
          <ac:chgData name="Erik Manis" userId="88af51049543f108" providerId="LiveId" clId="{42934740-E5EE-4EF9-A176-98C5162C6EEF}" dt="2022-05-10T20:05:58.647" v="1516" actId="20577"/>
          <ac:spMkLst>
            <pc:docMk/>
            <pc:sldMk cId="2198405854" sldId="267"/>
            <ac:spMk id="2" creationId="{00000000-0000-0000-0000-000000000000}"/>
          </ac:spMkLst>
        </pc:spChg>
      </pc:sldChg>
      <pc:sldChg chg="del">
        <pc:chgData name="Erik Manis" userId="88af51049543f108" providerId="LiveId" clId="{42934740-E5EE-4EF9-A176-98C5162C6EEF}" dt="2022-05-10T20:00:46.869" v="1419" actId="47"/>
        <pc:sldMkLst>
          <pc:docMk/>
          <pc:sldMk cId="2331129091" sldId="284"/>
        </pc:sldMkLst>
      </pc:sldChg>
      <pc:sldChg chg="addSp delSp modSp mod">
        <pc:chgData name="Erik Manis" userId="88af51049543f108" providerId="LiveId" clId="{42934740-E5EE-4EF9-A176-98C5162C6EEF}" dt="2022-05-10T19:39:13.951" v="1042" actId="1076"/>
        <pc:sldMkLst>
          <pc:docMk/>
          <pc:sldMk cId="1734507888" sldId="285"/>
        </pc:sldMkLst>
        <pc:spChg chg="mod">
          <ac:chgData name="Erik Manis" userId="88af51049543f108" providerId="LiveId" clId="{42934740-E5EE-4EF9-A176-98C5162C6EEF}" dt="2022-05-10T19:38:18.185" v="1022" actId="26606"/>
          <ac:spMkLst>
            <pc:docMk/>
            <pc:sldMk cId="1734507888" sldId="285"/>
            <ac:spMk id="2" creationId="{9EBE9A49-F815-4265-B221-5741E4D7E01A}"/>
          </ac:spMkLst>
        </pc:spChg>
        <pc:spChg chg="mod ord">
          <ac:chgData name="Erik Manis" userId="88af51049543f108" providerId="LiveId" clId="{42934740-E5EE-4EF9-A176-98C5162C6EEF}" dt="2022-05-10T19:38:18.185" v="1022" actId="26606"/>
          <ac:spMkLst>
            <pc:docMk/>
            <pc:sldMk cId="1734507888" sldId="285"/>
            <ac:spMk id="4" creationId="{D8B35C84-26AD-410E-94A5-530F0C128B7E}"/>
          </ac:spMkLst>
        </pc:spChg>
        <pc:spChg chg="mod ord">
          <ac:chgData name="Erik Manis" userId="88af51049543f108" providerId="LiveId" clId="{42934740-E5EE-4EF9-A176-98C5162C6EEF}" dt="2022-05-10T19:38:18.185" v="1022" actId="26606"/>
          <ac:spMkLst>
            <pc:docMk/>
            <pc:sldMk cId="1734507888" sldId="285"/>
            <ac:spMk id="5" creationId="{177C1490-ACAC-4CE0-80E1-5D3BD8B4DE3B}"/>
          </ac:spMkLst>
        </pc:spChg>
        <pc:spChg chg="del">
          <ac:chgData name="Erik Manis" userId="88af51049543f108" providerId="LiveId" clId="{42934740-E5EE-4EF9-A176-98C5162C6EEF}" dt="2022-05-10T19:38:18.185" v="1022" actId="26606"/>
          <ac:spMkLst>
            <pc:docMk/>
            <pc:sldMk cId="1734507888" sldId="285"/>
            <ac:spMk id="78" creationId="{8D06CE56-3881-4ADA-8CEF-D18B02C242A3}"/>
          </ac:spMkLst>
        </pc:spChg>
        <pc:spChg chg="del">
          <ac:chgData name="Erik Manis" userId="88af51049543f108" providerId="LiveId" clId="{42934740-E5EE-4EF9-A176-98C5162C6EEF}" dt="2022-05-10T19:38:18.185" v="1022" actId="26606"/>
          <ac:spMkLst>
            <pc:docMk/>
            <pc:sldMk cId="1734507888" sldId="285"/>
            <ac:spMk id="80" creationId="{79F3C543-62EC-4433-9C93-A2CD8764E9B4}"/>
          </ac:spMkLst>
        </pc:spChg>
        <pc:spChg chg="del">
          <ac:chgData name="Erik Manis" userId="88af51049543f108" providerId="LiveId" clId="{42934740-E5EE-4EF9-A176-98C5162C6EEF}" dt="2022-05-10T19:38:18.185" v="1022" actId="26606"/>
          <ac:spMkLst>
            <pc:docMk/>
            <pc:sldMk cId="1734507888" sldId="285"/>
            <ac:spMk id="82" creationId="{D7D03296-BABA-47AD-A5D5-ED156727016E}"/>
          </ac:spMkLst>
        </pc:spChg>
        <pc:spChg chg="del">
          <ac:chgData name="Erik Manis" userId="88af51049543f108" providerId="LiveId" clId="{42934740-E5EE-4EF9-A176-98C5162C6EEF}" dt="2022-05-10T19:38:18.185" v="1022" actId="26606"/>
          <ac:spMkLst>
            <pc:docMk/>
            <pc:sldMk cId="1734507888" sldId="285"/>
            <ac:spMk id="84" creationId="{284A8429-F65A-490D-96E4-1158D3E8A026}"/>
          </ac:spMkLst>
        </pc:spChg>
        <pc:spChg chg="del">
          <ac:chgData name="Erik Manis" userId="88af51049543f108" providerId="LiveId" clId="{42934740-E5EE-4EF9-A176-98C5162C6EEF}" dt="2022-05-10T19:38:18.185" v="1022" actId="26606"/>
          <ac:spMkLst>
            <pc:docMk/>
            <pc:sldMk cId="1734507888" sldId="285"/>
            <ac:spMk id="86" creationId="{0F022291-A82B-4D23-A1E0-5F9BD684669E}"/>
          </ac:spMkLst>
        </pc:spChg>
        <pc:spChg chg="add">
          <ac:chgData name="Erik Manis" userId="88af51049543f108" providerId="LiveId" clId="{42934740-E5EE-4EF9-A176-98C5162C6EEF}" dt="2022-05-10T19:38:18.185" v="1022" actId="26606"/>
          <ac:spMkLst>
            <pc:docMk/>
            <pc:sldMk cId="1734507888" sldId="285"/>
            <ac:spMk id="91" creationId="{8D06CE56-3881-4ADA-8CEF-D18B02C242A3}"/>
          </ac:spMkLst>
        </pc:spChg>
        <pc:spChg chg="add">
          <ac:chgData name="Erik Manis" userId="88af51049543f108" providerId="LiveId" clId="{42934740-E5EE-4EF9-A176-98C5162C6EEF}" dt="2022-05-10T19:38:18.185" v="1022" actId="26606"/>
          <ac:spMkLst>
            <pc:docMk/>
            <pc:sldMk cId="1734507888" sldId="285"/>
            <ac:spMk id="93" creationId="{79F3C543-62EC-4433-9C93-A2CD8764E9B4}"/>
          </ac:spMkLst>
        </pc:spChg>
        <pc:spChg chg="add">
          <ac:chgData name="Erik Manis" userId="88af51049543f108" providerId="LiveId" clId="{42934740-E5EE-4EF9-A176-98C5162C6EEF}" dt="2022-05-10T19:38:18.185" v="1022" actId="26606"/>
          <ac:spMkLst>
            <pc:docMk/>
            <pc:sldMk cId="1734507888" sldId="285"/>
            <ac:spMk id="95" creationId="{7958F8D2-E168-45AA-84D7-14C902177EB0}"/>
          </ac:spMkLst>
        </pc:spChg>
        <pc:spChg chg="add">
          <ac:chgData name="Erik Manis" userId="88af51049543f108" providerId="LiveId" clId="{42934740-E5EE-4EF9-A176-98C5162C6EEF}" dt="2022-05-10T19:38:18.185" v="1022" actId="26606"/>
          <ac:spMkLst>
            <pc:docMk/>
            <pc:sldMk cId="1734507888" sldId="285"/>
            <ac:spMk id="97" creationId="{A3473CF9-37EB-43E7-89EF-D2D1C53D1DAC}"/>
          </ac:spMkLst>
        </pc:spChg>
        <pc:spChg chg="add">
          <ac:chgData name="Erik Manis" userId="88af51049543f108" providerId="LiveId" clId="{42934740-E5EE-4EF9-A176-98C5162C6EEF}" dt="2022-05-10T19:38:18.185" v="1022" actId="26606"/>
          <ac:spMkLst>
            <pc:docMk/>
            <pc:sldMk cId="1734507888" sldId="285"/>
            <ac:spMk id="99" creationId="{586B4EF9-43BA-4655-A6FF-1D8E21574C95}"/>
          </ac:spMkLst>
        </pc:spChg>
        <pc:picChg chg="add mod">
          <ac:chgData name="Erik Manis" userId="88af51049543f108" providerId="LiveId" clId="{42934740-E5EE-4EF9-A176-98C5162C6EEF}" dt="2022-05-10T19:39:11.710" v="1041" actId="14100"/>
          <ac:picMkLst>
            <pc:docMk/>
            <pc:sldMk cId="1734507888" sldId="285"/>
            <ac:picMk id="6" creationId="{D0BB6C66-6EC9-F289-404E-1C3868CF3F1A}"/>
          </ac:picMkLst>
        </pc:picChg>
        <pc:picChg chg="add mod">
          <ac:chgData name="Erik Manis" userId="88af51049543f108" providerId="LiveId" clId="{42934740-E5EE-4EF9-A176-98C5162C6EEF}" dt="2022-05-10T19:39:13.951" v="1042" actId="1076"/>
          <ac:picMkLst>
            <pc:docMk/>
            <pc:sldMk cId="1734507888" sldId="285"/>
            <ac:picMk id="8" creationId="{58B19020-82D0-4346-E41A-E8D77CBFE019}"/>
          </ac:picMkLst>
        </pc:picChg>
        <pc:picChg chg="add mod ord">
          <ac:chgData name="Erik Manis" userId="88af51049543f108" providerId="LiveId" clId="{42934740-E5EE-4EF9-A176-98C5162C6EEF}" dt="2022-05-10T19:38:59.931" v="1037" actId="14100"/>
          <ac:picMkLst>
            <pc:docMk/>
            <pc:sldMk cId="1734507888" sldId="285"/>
            <ac:picMk id="10" creationId="{2711FEAA-4D65-BC13-A45A-B4CC0F701BB7}"/>
          </ac:picMkLst>
        </pc:picChg>
        <pc:picChg chg="add mod">
          <ac:chgData name="Erik Manis" userId="88af51049543f108" providerId="LiveId" clId="{42934740-E5EE-4EF9-A176-98C5162C6EEF}" dt="2022-05-10T19:38:50.924" v="1035" actId="1076"/>
          <ac:picMkLst>
            <pc:docMk/>
            <pc:sldMk cId="1734507888" sldId="285"/>
            <ac:picMk id="12" creationId="{DF5270E9-D56F-9AF4-DA76-2D7F2F24B18D}"/>
          </ac:picMkLst>
        </pc:picChg>
      </pc:sldChg>
      <pc:sldChg chg="del">
        <pc:chgData name="Erik Manis" userId="88af51049543f108" providerId="LiveId" clId="{42934740-E5EE-4EF9-A176-98C5162C6EEF}" dt="2022-05-10T19:54:16.732" v="1090" actId="47"/>
        <pc:sldMkLst>
          <pc:docMk/>
          <pc:sldMk cId="383591753" sldId="291"/>
        </pc:sldMkLst>
      </pc:sldChg>
      <pc:sldChg chg="addSp delSp modSp mod">
        <pc:chgData name="Erik Manis" userId="88af51049543f108" providerId="LiveId" clId="{42934740-E5EE-4EF9-A176-98C5162C6EEF}" dt="2022-05-10T20:11:18.950" v="1550" actId="478"/>
        <pc:sldMkLst>
          <pc:docMk/>
          <pc:sldMk cId="2041449209" sldId="304"/>
        </pc:sldMkLst>
        <pc:spChg chg="mod">
          <ac:chgData name="Erik Manis" userId="88af51049543f108" providerId="LiveId" clId="{42934740-E5EE-4EF9-A176-98C5162C6EEF}" dt="2022-05-10T20:00:17.973" v="1418" actId="26606"/>
          <ac:spMkLst>
            <pc:docMk/>
            <pc:sldMk cId="2041449209" sldId="304"/>
            <ac:spMk id="2" creationId="{C4DDF884-DE6E-40FD-B87E-72677C883254}"/>
          </ac:spMkLst>
        </pc:spChg>
        <pc:spChg chg="mod">
          <ac:chgData name="Erik Manis" userId="88af51049543f108" providerId="LiveId" clId="{42934740-E5EE-4EF9-A176-98C5162C6EEF}" dt="2022-05-10T20:00:17.973" v="1418" actId="26606"/>
          <ac:spMkLst>
            <pc:docMk/>
            <pc:sldMk cId="2041449209" sldId="304"/>
            <ac:spMk id="3" creationId="{6A4C95AC-A9B7-429D-B7C9-8CC8D0AC8B04}"/>
          </ac:spMkLst>
        </pc:spChg>
        <pc:spChg chg="mod">
          <ac:chgData name="Erik Manis" userId="88af51049543f108" providerId="LiveId" clId="{42934740-E5EE-4EF9-A176-98C5162C6EEF}" dt="2022-05-10T20:00:17.973" v="1418" actId="26606"/>
          <ac:spMkLst>
            <pc:docMk/>
            <pc:sldMk cId="2041449209" sldId="304"/>
            <ac:spMk id="4" creationId="{BC870AF6-B216-4779-BD90-B28E73F12F84}"/>
          </ac:spMkLst>
        </pc:spChg>
        <pc:spChg chg="mod ord">
          <ac:chgData name="Erik Manis" userId="88af51049543f108" providerId="LiveId" clId="{42934740-E5EE-4EF9-A176-98C5162C6EEF}" dt="2022-05-10T20:00:17.973" v="1418" actId="26606"/>
          <ac:spMkLst>
            <pc:docMk/>
            <pc:sldMk cId="2041449209" sldId="304"/>
            <ac:spMk id="5" creationId="{DCBA28DB-94E0-4C96-AE6C-C05350E681F9}"/>
          </ac:spMkLst>
        </pc:spChg>
        <pc:spChg chg="del mod">
          <ac:chgData name="Erik Manis" userId="88af51049543f108" providerId="LiveId" clId="{42934740-E5EE-4EF9-A176-98C5162C6EEF}" dt="2022-05-10T20:11:18.950" v="1550" actId="478"/>
          <ac:spMkLst>
            <pc:docMk/>
            <pc:sldMk cId="2041449209" sldId="304"/>
            <ac:spMk id="6" creationId="{C89212DA-2A23-B264-5214-629467A56496}"/>
          </ac:spMkLst>
        </pc:spChg>
        <pc:spChg chg="add del">
          <ac:chgData name="Erik Manis" userId="88af51049543f108" providerId="LiveId" clId="{42934740-E5EE-4EF9-A176-98C5162C6EEF}" dt="2022-05-10T19:55:00.158" v="1093" actId="26606"/>
          <ac:spMkLst>
            <pc:docMk/>
            <pc:sldMk cId="2041449209" sldId="304"/>
            <ac:spMk id="73" creationId="{8D06CE56-3881-4ADA-8CEF-D18B02C242A3}"/>
          </ac:spMkLst>
        </pc:spChg>
        <pc:spChg chg="add del">
          <ac:chgData name="Erik Manis" userId="88af51049543f108" providerId="LiveId" clId="{42934740-E5EE-4EF9-A176-98C5162C6EEF}" dt="2022-05-10T19:55:00.158" v="1093" actId="26606"/>
          <ac:spMkLst>
            <pc:docMk/>
            <pc:sldMk cId="2041449209" sldId="304"/>
            <ac:spMk id="75" creationId="{79F3C543-62EC-4433-9C93-A2CD8764E9B4}"/>
          </ac:spMkLst>
        </pc:spChg>
        <pc:spChg chg="add del">
          <ac:chgData name="Erik Manis" userId="88af51049543f108" providerId="LiveId" clId="{42934740-E5EE-4EF9-A176-98C5162C6EEF}" dt="2022-05-10T19:55:00.158" v="1093" actId="26606"/>
          <ac:spMkLst>
            <pc:docMk/>
            <pc:sldMk cId="2041449209" sldId="304"/>
            <ac:spMk id="77" creationId="{D7D12574-25F0-4BB1-AA48-9DE7527AF5F4}"/>
          </ac:spMkLst>
        </pc:spChg>
        <pc:spChg chg="add del">
          <ac:chgData name="Erik Manis" userId="88af51049543f108" providerId="LiveId" clId="{42934740-E5EE-4EF9-A176-98C5162C6EEF}" dt="2022-05-10T19:55:00.158" v="1093" actId="26606"/>
          <ac:spMkLst>
            <pc:docMk/>
            <pc:sldMk cId="2041449209" sldId="304"/>
            <ac:spMk id="79" creationId="{A3473CF9-37EB-43E7-89EF-D2D1C53D1DAC}"/>
          </ac:spMkLst>
        </pc:spChg>
        <pc:spChg chg="add del">
          <ac:chgData name="Erik Manis" userId="88af51049543f108" providerId="LiveId" clId="{42934740-E5EE-4EF9-A176-98C5162C6EEF}" dt="2022-05-10T19:55:00.158" v="1093" actId="26606"/>
          <ac:spMkLst>
            <pc:docMk/>
            <pc:sldMk cId="2041449209" sldId="304"/>
            <ac:spMk id="81" creationId="{586B4EF9-43BA-4655-A6FF-1D8E21574C95}"/>
          </ac:spMkLst>
        </pc:spChg>
        <pc:spChg chg="add del">
          <ac:chgData name="Erik Manis" userId="88af51049543f108" providerId="LiveId" clId="{42934740-E5EE-4EF9-A176-98C5162C6EEF}" dt="2022-05-10T19:55:00.149" v="1092" actId="26606"/>
          <ac:spMkLst>
            <pc:docMk/>
            <pc:sldMk cId="2041449209" sldId="304"/>
            <ac:spMk id="86" creationId="{DAF1966E-FD40-4A4A-B61B-C4DF7FA05F06}"/>
          </ac:spMkLst>
        </pc:spChg>
        <pc:spChg chg="add del">
          <ac:chgData name="Erik Manis" userId="88af51049543f108" providerId="LiveId" clId="{42934740-E5EE-4EF9-A176-98C5162C6EEF}" dt="2022-05-10T19:55:00.149" v="1092" actId="26606"/>
          <ac:spMkLst>
            <pc:docMk/>
            <pc:sldMk cId="2041449209" sldId="304"/>
            <ac:spMk id="88" creationId="{047BFA19-D45E-416B-A404-7AF2F3F27017}"/>
          </ac:spMkLst>
        </pc:spChg>
        <pc:spChg chg="add del">
          <ac:chgData name="Erik Manis" userId="88af51049543f108" providerId="LiveId" clId="{42934740-E5EE-4EF9-A176-98C5162C6EEF}" dt="2022-05-10T19:55:00.149" v="1092" actId="26606"/>
          <ac:spMkLst>
            <pc:docMk/>
            <pc:sldMk cId="2041449209" sldId="304"/>
            <ac:spMk id="90" creationId="{8E0105E7-23DB-4CF2-8258-FF47C7620F6E}"/>
          </ac:spMkLst>
        </pc:spChg>
        <pc:spChg chg="add del">
          <ac:chgData name="Erik Manis" userId="88af51049543f108" providerId="LiveId" clId="{42934740-E5EE-4EF9-A176-98C5162C6EEF}" dt="2022-05-10T19:55:00.149" v="1092" actId="26606"/>
          <ac:spMkLst>
            <pc:docMk/>
            <pc:sldMk cId="2041449209" sldId="304"/>
            <ac:spMk id="92" creationId="{074B4F7D-14B2-478B-8BF5-01E4E0C5D263}"/>
          </ac:spMkLst>
        </pc:spChg>
        <pc:spChg chg="add del">
          <ac:chgData name="Erik Manis" userId="88af51049543f108" providerId="LiveId" clId="{42934740-E5EE-4EF9-A176-98C5162C6EEF}" dt="2022-05-10T20:00:17.973" v="1418" actId="26606"/>
          <ac:spMkLst>
            <pc:docMk/>
            <pc:sldMk cId="2041449209" sldId="304"/>
            <ac:spMk id="94" creationId="{1C799903-48D5-4A31-A1A2-541072D9771E}"/>
          </ac:spMkLst>
        </pc:spChg>
        <pc:spChg chg="add del">
          <ac:chgData name="Erik Manis" userId="88af51049543f108" providerId="LiveId" clId="{42934740-E5EE-4EF9-A176-98C5162C6EEF}" dt="2022-05-10T20:00:17.973" v="1418" actId="26606"/>
          <ac:spMkLst>
            <pc:docMk/>
            <pc:sldMk cId="2041449209" sldId="304"/>
            <ac:spMk id="95" creationId="{8EFFF109-FC58-4FD3-BE05-9775A1310F55}"/>
          </ac:spMkLst>
        </pc:spChg>
        <pc:spChg chg="add del">
          <ac:chgData name="Erik Manis" userId="88af51049543f108" providerId="LiveId" clId="{42934740-E5EE-4EF9-A176-98C5162C6EEF}" dt="2022-05-10T20:00:17.973" v="1418" actId="26606"/>
          <ac:spMkLst>
            <pc:docMk/>
            <pc:sldMk cId="2041449209" sldId="304"/>
            <ac:spMk id="96" creationId="{E1B96AD6-92A9-4273-A62B-96A1C3E0BA95}"/>
          </ac:spMkLst>
        </pc:spChg>
        <pc:spChg chg="add del">
          <ac:chgData name="Erik Manis" userId="88af51049543f108" providerId="LiveId" clId="{42934740-E5EE-4EF9-A176-98C5162C6EEF}" dt="2022-05-10T20:00:17.973" v="1418" actId="26606"/>
          <ac:spMkLst>
            <pc:docMk/>
            <pc:sldMk cId="2041449209" sldId="304"/>
            <ac:spMk id="97" creationId="{463EEC44-1BA3-44ED-81FC-A644B04B2A44}"/>
          </ac:spMkLst>
        </pc:spChg>
        <pc:spChg chg="add del">
          <ac:chgData name="Erik Manis" userId="88af51049543f108" providerId="LiveId" clId="{42934740-E5EE-4EF9-A176-98C5162C6EEF}" dt="2022-05-10T20:00:17.963" v="1417" actId="26606"/>
          <ac:spMkLst>
            <pc:docMk/>
            <pc:sldMk cId="2041449209" sldId="304"/>
            <ac:spMk id="102" creationId="{F94AA2BD-2E3F-4B1D-8127-5744B8115311}"/>
          </ac:spMkLst>
        </pc:spChg>
        <pc:spChg chg="add del">
          <ac:chgData name="Erik Manis" userId="88af51049543f108" providerId="LiveId" clId="{42934740-E5EE-4EF9-A176-98C5162C6EEF}" dt="2022-05-10T20:00:17.963" v="1417" actId="26606"/>
          <ac:spMkLst>
            <pc:docMk/>
            <pc:sldMk cId="2041449209" sldId="304"/>
            <ac:spMk id="104" creationId="{4BD02261-2DC8-4AA8-9E16-7751AE892445}"/>
          </ac:spMkLst>
        </pc:spChg>
        <pc:spChg chg="add del">
          <ac:chgData name="Erik Manis" userId="88af51049543f108" providerId="LiveId" clId="{42934740-E5EE-4EF9-A176-98C5162C6EEF}" dt="2022-05-10T20:00:17.963" v="1417" actId="26606"/>
          <ac:spMkLst>
            <pc:docMk/>
            <pc:sldMk cId="2041449209" sldId="304"/>
            <ac:spMk id="106" creationId="{3D752CF2-2291-40B5-B462-C17B174C10BC}"/>
          </ac:spMkLst>
        </pc:spChg>
        <pc:spChg chg="add">
          <ac:chgData name="Erik Manis" userId="88af51049543f108" providerId="LiveId" clId="{42934740-E5EE-4EF9-A176-98C5162C6EEF}" dt="2022-05-10T20:00:17.973" v="1418" actId="26606"/>
          <ac:spMkLst>
            <pc:docMk/>
            <pc:sldMk cId="2041449209" sldId="304"/>
            <ac:spMk id="108" creationId="{98E79BE4-34FE-485A-98A5-92CE8F7C4743}"/>
          </ac:spMkLst>
        </pc:spChg>
        <pc:spChg chg="add">
          <ac:chgData name="Erik Manis" userId="88af51049543f108" providerId="LiveId" clId="{42934740-E5EE-4EF9-A176-98C5162C6EEF}" dt="2022-05-10T20:00:17.973" v="1418" actId="26606"/>
          <ac:spMkLst>
            <pc:docMk/>
            <pc:sldMk cId="2041449209" sldId="304"/>
            <ac:spMk id="109" creationId="{0288C6B4-AFC3-407F-A595-EFFD38D4CCAF}"/>
          </ac:spMkLst>
        </pc:spChg>
        <pc:spChg chg="add">
          <ac:chgData name="Erik Manis" userId="88af51049543f108" providerId="LiveId" clId="{42934740-E5EE-4EF9-A176-98C5162C6EEF}" dt="2022-05-10T20:00:17.973" v="1418" actId="26606"/>
          <ac:spMkLst>
            <pc:docMk/>
            <pc:sldMk cId="2041449209" sldId="304"/>
            <ac:spMk id="110" creationId="{7A5F0580-5EE9-419F-96EE-B6529EF6E7D0}"/>
          </ac:spMkLst>
        </pc:spChg>
        <pc:spChg chg="add">
          <ac:chgData name="Erik Manis" userId="88af51049543f108" providerId="LiveId" clId="{42934740-E5EE-4EF9-A176-98C5162C6EEF}" dt="2022-05-10T20:00:17.973" v="1418" actId="26606"/>
          <ac:spMkLst>
            <pc:docMk/>
            <pc:sldMk cId="2041449209" sldId="304"/>
            <ac:spMk id="111" creationId="{CF236821-17FE-429B-8D2C-08E13A64EA40}"/>
          </ac:spMkLst>
        </pc:spChg>
        <pc:spChg chg="add">
          <ac:chgData name="Erik Manis" userId="88af51049543f108" providerId="LiveId" clId="{42934740-E5EE-4EF9-A176-98C5162C6EEF}" dt="2022-05-10T20:00:17.973" v="1418" actId="26606"/>
          <ac:spMkLst>
            <pc:docMk/>
            <pc:sldMk cId="2041449209" sldId="304"/>
            <ac:spMk id="112" creationId="{C0BDBCD2-E081-43AB-9119-C55465E59757}"/>
          </ac:spMkLst>
        </pc:spChg>
        <pc:picChg chg="add mod ord">
          <ac:chgData name="Erik Manis" userId="88af51049543f108" providerId="LiveId" clId="{42934740-E5EE-4EF9-A176-98C5162C6EEF}" dt="2022-05-10T20:00:17.973" v="1418" actId="26606"/>
          <ac:picMkLst>
            <pc:docMk/>
            <pc:sldMk cId="2041449209" sldId="304"/>
            <ac:picMk id="9" creationId="{D1AB374A-A0A3-BCFA-10BD-628990096F88}"/>
          </ac:picMkLst>
        </pc:picChg>
      </pc:sldChg>
      <pc:sldChg chg="addSp delSp modSp mod setBg">
        <pc:chgData name="Erik Manis" userId="88af51049543f108" providerId="LiveId" clId="{42934740-E5EE-4EF9-A176-98C5162C6EEF}" dt="2022-05-10T20:20:18.376" v="1638" actId="14100"/>
        <pc:sldMkLst>
          <pc:docMk/>
          <pc:sldMk cId="686335617" sldId="310"/>
        </pc:sldMkLst>
        <pc:spChg chg="del mod">
          <ac:chgData name="Erik Manis" userId="88af51049543f108" providerId="LiveId" clId="{42934740-E5EE-4EF9-A176-98C5162C6EEF}" dt="2022-05-10T20:01:31.850" v="1422" actId="478"/>
          <ac:spMkLst>
            <pc:docMk/>
            <pc:sldMk cId="686335617" sldId="310"/>
            <ac:spMk id="3" creationId="{5CC60EAE-BEF9-A7EE-05AC-76FB6AAD279D}"/>
          </ac:spMkLst>
        </pc:spChg>
        <pc:spChg chg="mod">
          <ac:chgData name="Erik Manis" userId="88af51049543f108" providerId="LiveId" clId="{42934740-E5EE-4EF9-A176-98C5162C6EEF}" dt="2022-05-10T19:09:46.560" v="1002" actId="20577"/>
          <ac:spMkLst>
            <pc:docMk/>
            <pc:sldMk cId="686335617" sldId="310"/>
            <ac:spMk id="4" creationId="{C6028CA0-D16A-2B3B-6C18-8C9FC5EC550B}"/>
          </ac:spMkLst>
        </pc:spChg>
        <pc:spChg chg="add del mod">
          <ac:chgData name="Erik Manis" userId="88af51049543f108" providerId="LiveId" clId="{42934740-E5EE-4EF9-A176-98C5162C6EEF}" dt="2022-05-10T20:01:45.608" v="1425" actId="478"/>
          <ac:spMkLst>
            <pc:docMk/>
            <pc:sldMk cId="686335617" sldId="310"/>
            <ac:spMk id="6" creationId="{F3513D1B-69EB-9A42-3A14-73F4BD0C1636}"/>
          </ac:spMkLst>
        </pc:spChg>
        <pc:spChg chg="add mod">
          <ac:chgData name="Erik Manis" userId="88af51049543f108" providerId="LiveId" clId="{42934740-E5EE-4EF9-A176-98C5162C6EEF}" dt="2022-05-10T20:05:40.229" v="1486" actId="1076"/>
          <ac:spMkLst>
            <pc:docMk/>
            <pc:sldMk cId="686335617" sldId="310"/>
            <ac:spMk id="11" creationId="{AC8C0755-AE02-9DE4-E08D-EF5A3ADC7152}"/>
          </ac:spMkLst>
        </pc:spChg>
        <pc:spChg chg="add mod">
          <ac:chgData name="Erik Manis" userId="88af51049543f108" providerId="LiveId" clId="{42934740-E5EE-4EF9-A176-98C5162C6EEF}" dt="2022-05-10T20:19:03.338" v="1625" actId="1076"/>
          <ac:spMkLst>
            <pc:docMk/>
            <pc:sldMk cId="686335617" sldId="310"/>
            <ac:spMk id="27" creationId="{44E4014E-270B-62FE-B67E-5BC776E85512}"/>
          </ac:spMkLst>
        </pc:spChg>
        <pc:spChg chg="add mod">
          <ac:chgData name="Erik Manis" userId="88af51049543f108" providerId="LiveId" clId="{42934740-E5EE-4EF9-A176-98C5162C6EEF}" dt="2022-05-10T20:18:54.128" v="1624" actId="1076"/>
          <ac:spMkLst>
            <pc:docMk/>
            <pc:sldMk cId="686335617" sldId="310"/>
            <ac:spMk id="28" creationId="{ECD565A6-BEC8-4019-BE64-C36A70BEA055}"/>
          </ac:spMkLst>
        </pc:spChg>
        <pc:picChg chg="del">
          <ac:chgData name="Erik Manis" userId="88af51049543f108" providerId="LiveId" clId="{42934740-E5EE-4EF9-A176-98C5162C6EEF}" dt="2022-05-10T20:01:26.514" v="1420" actId="478"/>
          <ac:picMkLst>
            <pc:docMk/>
            <pc:sldMk cId="686335617" sldId="310"/>
            <ac:picMk id="7" creationId="{97D80B8E-93E7-84F0-1044-E2416A16D7A7}"/>
          </ac:picMkLst>
        </pc:picChg>
        <pc:picChg chg="del">
          <ac:chgData name="Erik Manis" userId="88af51049543f108" providerId="LiveId" clId="{42934740-E5EE-4EF9-A176-98C5162C6EEF}" dt="2022-05-10T20:01:37.827" v="1424" actId="478"/>
          <ac:picMkLst>
            <pc:docMk/>
            <pc:sldMk cId="686335617" sldId="310"/>
            <ac:picMk id="10" creationId="{188F78D8-F493-D29B-FD2B-1D6B87F17CBE}"/>
          </ac:picMkLst>
        </pc:picChg>
        <pc:picChg chg="del">
          <ac:chgData name="Erik Manis" userId="88af51049543f108" providerId="LiveId" clId="{42934740-E5EE-4EF9-A176-98C5162C6EEF}" dt="2022-05-10T20:01:35.806" v="1423" actId="478"/>
          <ac:picMkLst>
            <pc:docMk/>
            <pc:sldMk cId="686335617" sldId="310"/>
            <ac:picMk id="12" creationId="{E37B0013-5301-8AFC-4B6C-24BBF09C9867}"/>
          </ac:picMkLst>
        </pc:picChg>
        <pc:picChg chg="del">
          <ac:chgData name="Erik Manis" userId="88af51049543f108" providerId="LiveId" clId="{42934740-E5EE-4EF9-A176-98C5162C6EEF}" dt="2022-05-10T20:01:48.301" v="1426" actId="478"/>
          <ac:picMkLst>
            <pc:docMk/>
            <pc:sldMk cId="686335617" sldId="310"/>
            <ac:picMk id="14" creationId="{FA9B09F5-4518-5360-D061-3012A072B8A5}"/>
          </ac:picMkLst>
        </pc:picChg>
        <pc:picChg chg="add mod">
          <ac:chgData name="Erik Manis" userId="88af51049543f108" providerId="LiveId" clId="{42934740-E5EE-4EF9-A176-98C5162C6EEF}" dt="2022-05-10T20:07:32.318" v="1537" actId="1076"/>
          <ac:picMkLst>
            <pc:docMk/>
            <pc:sldMk cId="686335617" sldId="310"/>
            <ac:picMk id="18" creationId="{3F157A5B-65A3-AF6A-468D-6FA2FC29C5AA}"/>
          </ac:picMkLst>
        </pc:picChg>
        <pc:picChg chg="add mod modCrop">
          <ac:chgData name="Erik Manis" userId="88af51049543f108" providerId="LiveId" clId="{42934740-E5EE-4EF9-A176-98C5162C6EEF}" dt="2022-05-10T20:12:55.872" v="1582" actId="1076"/>
          <ac:picMkLst>
            <pc:docMk/>
            <pc:sldMk cId="686335617" sldId="310"/>
            <ac:picMk id="20" creationId="{24F4D138-2E0E-D8A3-0219-AAC046656A79}"/>
          </ac:picMkLst>
        </pc:picChg>
        <pc:picChg chg="add mod modCrop">
          <ac:chgData name="Erik Manis" userId="88af51049543f108" providerId="LiveId" clId="{42934740-E5EE-4EF9-A176-98C5162C6EEF}" dt="2022-05-10T20:12:52.688" v="1581" actId="1076"/>
          <ac:picMkLst>
            <pc:docMk/>
            <pc:sldMk cId="686335617" sldId="310"/>
            <ac:picMk id="22" creationId="{235D01DD-6D44-6E14-F6C5-9C8126B57C42}"/>
          </ac:picMkLst>
        </pc:picChg>
        <pc:picChg chg="add mod modCrop">
          <ac:chgData name="Erik Manis" userId="88af51049543f108" providerId="LiveId" clId="{42934740-E5EE-4EF9-A176-98C5162C6EEF}" dt="2022-05-10T20:15:03.548" v="1599" actId="1076"/>
          <ac:picMkLst>
            <pc:docMk/>
            <pc:sldMk cId="686335617" sldId="310"/>
            <ac:picMk id="24" creationId="{BC6279ED-BEAC-1656-29F5-6EEDBE43EDC1}"/>
          </ac:picMkLst>
        </pc:picChg>
        <pc:picChg chg="add mod modCrop">
          <ac:chgData name="Erik Manis" userId="88af51049543f108" providerId="LiveId" clId="{42934740-E5EE-4EF9-A176-98C5162C6EEF}" dt="2022-05-10T20:14:47.761" v="1596" actId="1076"/>
          <ac:picMkLst>
            <pc:docMk/>
            <pc:sldMk cId="686335617" sldId="310"/>
            <ac:picMk id="26" creationId="{70675A5C-8C84-B9CD-EF57-C136A6AF7BA6}"/>
          </ac:picMkLst>
        </pc:picChg>
        <pc:picChg chg="add mod">
          <ac:chgData name="Erik Manis" userId="88af51049543f108" providerId="LiveId" clId="{42934740-E5EE-4EF9-A176-98C5162C6EEF}" dt="2022-05-10T20:20:18.376" v="1638" actId="14100"/>
          <ac:picMkLst>
            <pc:docMk/>
            <pc:sldMk cId="686335617" sldId="310"/>
            <ac:picMk id="29" creationId="{3A34EF60-CDA0-1D7E-DCCC-49B9A4FF949F}"/>
          </ac:picMkLst>
        </pc:picChg>
        <pc:picChg chg="add mod">
          <ac:chgData name="Erik Manis" userId="88af51049543f108" providerId="LiveId" clId="{42934740-E5EE-4EF9-A176-98C5162C6EEF}" dt="2022-05-10T20:20:15.349" v="1637" actId="1076"/>
          <ac:picMkLst>
            <pc:docMk/>
            <pc:sldMk cId="686335617" sldId="310"/>
            <ac:picMk id="30" creationId="{581D737F-B29C-B570-D810-42C47F6F4CF4}"/>
          </ac:picMkLst>
        </pc:picChg>
        <pc:cxnChg chg="add mod">
          <ac:chgData name="Erik Manis" userId="88af51049543f108" providerId="LiveId" clId="{42934740-E5EE-4EF9-A176-98C5162C6EEF}" dt="2022-05-10T20:04:00.951" v="1436" actId="692"/>
          <ac:cxnSpMkLst>
            <pc:docMk/>
            <pc:sldMk cId="686335617" sldId="310"/>
            <ac:cxnSpMk id="9" creationId="{263BBB8C-774E-EF60-D058-60868DF8E81C}"/>
          </ac:cxnSpMkLst>
        </pc:cxnChg>
        <pc:cxnChg chg="add mod">
          <ac:chgData name="Erik Manis" userId="88af51049543f108" providerId="LiveId" clId="{42934740-E5EE-4EF9-A176-98C5162C6EEF}" dt="2022-05-10T20:06:27.114" v="1524" actId="692"/>
          <ac:cxnSpMkLst>
            <pc:docMk/>
            <pc:sldMk cId="686335617" sldId="310"/>
            <ac:cxnSpMk id="15" creationId="{9CB38C31-9C8D-D342-FD6D-CB8BC048BBCD}"/>
          </ac:cxnSpMkLst>
        </pc:cxnChg>
        <pc:cxnChg chg="add mod">
          <ac:chgData name="Erik Manis" userId="88af51049543f108" providerId="LiveId" clId="{42934740-E5EE-4EF9-A176-98C5162C6EEF}" dt="2022-05-10T20:06:54.878" v="1532" actId="692"/>
          <ac:cxnSpMkLst>
            <pc:docMk/>
            <pc:sldMk cId="686335617" sldId="310"/>
            <ac:cxnSpMk id="17" creationId="{1CC888BD-EB4D-966B-5550-E1953B601DD9}"/>
          </ac:cxnSpMkLst>
        </pc:cxnChg>
      </pc:sldChg>
      <pc:sldChg chg="addSp delSp modSp mod setBg">
        <pc:chgData name="Erik Manis" userId="88af51049543f108" providerId="LiveId" clId="{42934740-E5EE-4EF9-A176-98C5162C6EEF}" dt="2022-05-10T20:21:43.187" v="1664" actId="20577"/>
        <pc:sldMkLst>
          <pc:docMk/>
          <pc:sldMk cId="2517569494" sldId="311"/>
        </pc:sldMkLst>
        <pc:spChg chg="mod">
          <ac:chgData name="Erik Manis" userId="88af51049543f108" providerId="LiveId" clId="{42934740-E5EE-4EF9-A176-98C5162C6EEF}" dt="2022-05-10T16:25:33.157" v="519" actId="26606"/>
          <ac:spMkLst>
            <pc:docMk/>
            <pc:sldMk cId="2517569494" sldId="311"/>
            <ac:spMk id="2" creationId="{BE29CC01-53BD-C501-DF21-7E1ABB32A932}"/>
          </ac:spMkLst>
        </pc:spChg>
        <pc:spChg chg="mod">
          <ac:chgData name="Erik Manis" userId="88af51049543f108" providerId="LiveId" clId="{42934740-E5EE-4EF9-A176-98C5162C6EEF}" dt="2022-05-10T16:25:33.157" v="519" actId="26606"/>
          <ac:spMkLst>
            <pc:docMk/>
            <pc:sldMk cId="2517569494" sldId="311"/>
            <ac:spMk id="3" creationId="{4853CE75-7065-554E-6D9A-31507C08BCE6}"/>
          </ac:spMkLst>
        </pc:spChg>
        <pc:spChg chg="mod">
          <ac:chgData name="Erik Manis" userId="88af51049543f108" providerId="LiveId" clId="{42934740-E5EE-4EF9-A176-98C5162C6EEF}" dt="2022-05-10T20:21:43.187" v="1664" actId="20577"/>
          <ac:spMkLst>
            <pc:docMk/>
            <pc:sldMk cId="2517569494" sldId="311"/>
            <ac:spMk id="4" creationId="{7516D92C-050E-60E6-2FA2-EF5BB27869A3}"/>
          </ac:spMkLst>
        </pc:spChg>
        <pc:spChg chg="mod ord">
          <ac:chgData name="Erik Manis" userId="88af51049543f108" providerId="LiveId" clId="{42934740-E5EE-4EF9-A176-98C5162C6EEF}" dt="2022-05-10T16:25:33.157" v="519" actId="26606"/>
          <ac:spMkLst>
            <pc:docMk/>
            <pc:sldMk cId="2517569494" sldId="311"/>
            <ac:spMk id="5" creationId="{FCCCB80B-21C7-A870-404E-9BF45770B57A}"/>
          </ac:spMkLst>
        </pc:spChg>
        <pc:spChg chg="add del">
          <ac:chgData name="Erik Manis" userId="88af51049543f108" providerId="LiveId" clId="{42934740-E5EE-4EF9-A176-98C5162C6EEF}" dt="2022-05-10T16:25:33.149" v="518" actId="26606"/>
          <ac:spMkLst>
            <pc:docMk/>
            <pc:sldMk cId="2517569494" sldId="311"/>
            <ac:spMk id="12" creationId="{F94AA2BD-2E3F-4B1D-8127-5744B8115311}"/>
          </ac:spMkLst>
        </pc:spChg>
        <pc:spChg chg="add del">
          <ac:chgData name="Erik Manis" userId="88af51049543f108" providerId="LiveId" clId="{42934740-E5EE-4EF9-A176-98C5162C6EEF}" dt="2022-05-10T16:25:33.149" v="518" actId="26606"/>
          <ac:spMkLst>
            <pc:docMk/>
            <pc:sldMk cId="2517569494" sldId="311"/>
            <ac:spMk id="14" creationId="{4BD02261-2DC8-4AA8-9E16-7751AE892445}"/>
          </ac:spMkLst>
        </pc:spChg>
        <pc:spChg chg="add del">
          <ac:chgData name="Erik Manis" userId="88af51049543f108" providerId="LiveId" clId="{42934740-E5EE-4EF9-A176-98C5162C6EEF}" dt="2022-05-10T16:25:33.149" v="518" actId="26606"/>
          <ac:spMkLst>
            <pc:docMk/>
            <pc:sldMk cId="2517569494" sldId="311"/>
            <ac:spMk id="16" creationId="{3D752CF2-2291-40B5-B462-C17B174C10BC}"/>
          </ac:spMkLst>
        </pc:spChg>
        <pc:spChg chg="add">
          <ac:chgData name="Erik Manis" userId="88af51049543f108" providerId="LiveId" clId="{42934740-E5EE-4EF9-A176-98C5162C6EEF}" dt="2022-05-10T16:25:33.157" v="519" actId="26606"/>
          <ac:spMkLst>
            <pc:docMk/>
            <pc:sldMk cId="2517569494" sldId="311"/>
            <ac:spMk id="18" creationId="{8108D317-7CBD-4897-BD1F-959436D2A3BE}"/>
          </ac:spMkLst>
        </pc:spChg>
        <pc:spChg chg="add">
          <ac:chgData name="Erik Manis" userId="88af51049543f108" providerId="LiveId" clId="{42934740-E5EE-4EF9-A176-98C5162C6EEF}" dt="2022-05-10T16:25:33.157" v="519" actId="26606"/>
          <ac:spMkLst>
            <pc:docMk/>
            <pc:sldMk cId="2517569494" sldId="311"/>
            <ac:spMk id="19" creationId="{D6297641-8B9F-4767-9606-8A11313227BF}"/>
          </ac:spMkLst>
        </pc:spChg>
        <pc:spChg chg="add">
          <ac:chgData name="Erik Manis" userId="88af51049543f108" providerId="LiveId" clId="{42934740-E5EE-4EF9-A176-98C5162C6EEF}" dt="2022-05-10T16:25:33.157" v="519" actId="26606"/>
          <ac:spMkLst>
            <pc:docMk/>
            <pc:sldMk cId="2517569494" sldId="311"/>
            <ac:spMk id="20" creationId="{D8F3CA65-EA00-46B4-9616-39E6853F7BED}"/>
          </ac:spMkLst>
        </pc:spChg>
        <pc:picChg chg="add mod ord">
          <ac:chgData name="Erik Manis" userId="88af51049543f108" providerId="LiveId" clId="{42934740-E5EE-4EF9-A176-98C5162C6EEF}" dt="2022-05-10T16:25:33.157" v="519" actId="26606"/>
          <ac:picMkLst>
            <pc:docMk/>
            <pc:sldMk cId="2517569494" sldId="311"/>
            <ac:picMk id="7" creationId="{66F12214-0629-DE96-A11E-814B039B43C5}"/>
          </ac:picMkLst>
        </pc:picChg>
      </pc:sldChg>
      <pc:sldChg chg="addSp delSp modSp mod">
        <pc:chgData name="Erik Manis" userId="88af51049543f108" providerId="LiveId" clId="{42934740-E5EE-4EF9-A176-98C5162C6EEF}" dt="2022-05-10T16:33:19.738" v="922" actId="20577"/>
        <pc:sldMkLst>
          <pc:docMk/>
          <pc:sldMk cId="3002255150" sldId="312"/>
        </pc:sldMkLst>
        <pc:spChg chg="mod">
          <ac:chgData name="Erik Manis" userId="88af51049543f108" providerId="LiveId" clId="{42934740-E5EE-4EF9-A176-98C5162C6EEF}" dt="2022-05-10T16:33:19.738" v="922" actId="20577"/>
          <ac:spMkLst>
            <pc:docMk/>
            <pc:sldMk cId="3002255150" sldId="312"/>
            <ac:spMk id="3" creationId="{E1A0B784-4EBA-96B6-C622-000D2ABFD4BB}"/>
          </ac:spMkLst>
        </pc:spChg>
        <pc:spChg chg="ord">
          <ac:chgData name="Erik Manis" userId="88af51049543f108" providerId="LiveId" clId="{42934740-E5EE-4EF9-A176-98C5162C6EEF}" dt="2022-05-10T16:10:34.665" v="5" actId="26606"/>
          <ac:spMkLst>
            <pc:docMk/>
            <pc:sldMk cId="3002255150" sldId="312"/>
            <ac:spMk id="5" creationId="{863AA1AD-6C97-BE17-6911-68A7FE72489B}"/>
          </ac:spMkLst>
        </pc:spChg>
        <pc:spChg chg="del">
          <ac:chgData name="Erik Manis" userId="88af51049543f108" providerId="LiveId" clId="{42934740-E5EE-4EF9-A176-98C5162C6EEF}" dt="2022-05-10T16:10:34.665" v="5" actId="26606"/>
          <ac:spMkLst>
            <pc:docMk/>
            <pc:sldMk cId="3002255150" sldId="312"/>
            <ac:spMk id="11" creationId="{F94AA2BD-2E3F-4B1D-8127-5744B8115311}"/>
          </ac:spMkLst>
        </pc:spChg>
        <pc:spChg chg="del">
          <ac:chgData name="Erik Manis" userId="88af51049543f108" providerId="LiveId" clId="{42934740-E5EE-4EF9-A176-98C5162C6EEF}" dt="2022-05-10T16:10:34.665" v="5" actId="26606"/>
          <ac:spMkLst>
            <pc:docMk/>
            <pc:sldMk cId="3002255150" sldId="312"/>
            <ac:spMk id="13" creationId="{4BD02261-2DC8-4AA8-9E16-7751AE892445}"/>
          </ac:spMkLst>
        </pc:spChg>
        <pc:spChg chg="del">
          <ac:chgData name="Erik Manis" userId="88af51049543f108" providerId="LiveId" clId="{42934740-E5EE-4EF9-A176-98C5162C6EEF}" dt="2022-05-10T16:10:34.665" v="5" actId="26606"/>
          <ac:spMkLst>
            <pc:docMk/>
            <pc:sldMk cId="3002255150" sldId="312"/>
            <ac:spMk id="15" creationId="{3D752CF2-2291-40B5-B462-C17B174C10BC}"/>
          </ac:spMkLst>
        </pc:spChg>
        <pc:spChg chg="add">
          <ac:chgData name="Erik Manis" userId="88af51049543f108" providerId="LiveId" clId="{42934740-E5EE-4EF9-A176-98C5162C6EEF}" dt="2022-05-10T16:10:34.665" v="5" actId="26606"/>
          <ac:spMkLst>
            <pc:docMk/>
            <pc:sldMk cId="3002255150" sldId="312"/>
            <ac:spMk id="20" creationId="{F94AA2BD-2E3F-4B1D-8127-5744B8115311}"/>
          </ac:spMkLst>
        </pc:spChg>
        <pc:spChg chg="add">
          <ac:chgData name="Erik Manis" userId="88af51049543f108" providerId="LiveId" clId="{42934740-E5EE-4EF9-A176-98C5162C6EEF}" dt="2022-05-10T16:10:34.665" v="5" actId="26606"/>
          <ac:spMkLst>
            <pc:docMk/>
            <pc:sldMk cId="3002255150" sldId="312"/>
            <ac:spMk id="22" creationId="{4BD02261-2DC8-4AA8-9E16-7751AE892445}"/>
          </ac:spMkLst>
        </pc:spChg>
        <pc:spChg chg="add">
          <ac:chgData name="Erik Manis" userId="88af51049543f108" providerId="LiveId" clId="{42934740-E5EE-4EF9-A176-98C5162C6EEF}" dt="2022-05-10T16:10:34.665" v="5" actId="26606"/>
          <ac:spMkLst>
            <pc:docMk/>
            <pc:sldMk cId="3002255150" sldId="312"/>
            <ac:spMk id="24" creationId="{3D752CF2-2291-40B5-B462-C17B174C10BC}"/>
          </ac:spMkLst>
        </pc:spChg>
        <pc:picChg chg="del">
          <ac:chgData name="Erik Manis" userId="88af51049543f108" providerId="LiveId" clId="{42934740-E5EE-4EF9-A176-98C5162C6EEF}" dt="2022-05-10T16:10:32.771" v="4" actId="478"/>
          <ac:picMkLst>
            <pc:docMk/>
            <pc:sldMk cId="3002255150" sldId="312"/>
            <ac:picMk id="6" creationId="{BA4EC6F4-4A11-005F-29F8-1A8C22867B0A}"/>
          </ac:picMkLst>
        </pc:picChg>
        <pc:picChg chg="add mod">
          <ac:chgData name="Erik Manis" userId="88af51049543f108" providerId="LiveId" clId="{42934740-E5EE-4EF9-A176-98C5162C6EEF}" dt="2022-05-10T16:10:34.665" v="5" actId="26606"/>
          <ac:picMkLst>
            <pc:docMk/>
            <pc:sldMk cId="3002255150" sldId="312"/>
            <ac:picMk id="8" creationId="{D4BCA1E2-A393-B858-9366-AFA2FB7B3D7A}"/>
          </ac:picMkLst>
        </pc:picChg>
      </pc:sldChg>
      <pc:sldChg chg="addSp delSp modSp mod">
        <pc:chgData name="Erik Manis" userId="88af51049543f108" providerId="LiveId" clId="{42934740-E5EE-4EF9-A176-98C5162C6EEF}" dt="2022-05-10T19:09:14.147" v="947" actId="20577"/>
        <pc:sldMkLst>
          <pc:docMk/>
          <pc:sldMk cId="2279308602" sldId="313"/>
        </pc:sldMkLst>
        <pc:spChg chg="del">
          <ac:chgData name="Erik Manis" userId="88af51049543f108" providerId="LiveId" clId="{42934740-E5EE-4EF9-A176-98C5162C6EEF}" dt="2022-05-10T17:14:06.369" v="923" actId="931"/>
          <ac:spMkLst>
            <pc:docMk/>
            <pc:sldMk cId="2279308602" sldId="313"/>
            <ac:spMk id="3" creationId="{C187A04B-6E8F-B393-AC30-943BF919E7DF}"/>
          </ac:spMkLst>
        </pc:spChg>
        <pc:spChg chg="mod">
          <ac:chgData name="Erik Manis" userId="88af51049543f108" providerId="LiveId" clId="{42934740-E5EE-4EF9-A176-98C5162C6EEF}" dt="2022-05-10T19:09:14.147" v="947" actId="20577"/>
          <ac:spMkLst>
            <pc:docMk/>
            <pc:sldMk cId="2279308602" sldId="313"/>
            <ac:spMk id="4" creationId="{1AABD50A-A2CD-D769-75B7-AA138D899C85}"/>
          </ac:spMkLst>
        </pc:spChg>
        <pc:picChg chg="add mod modCrop">
          <ac:chgData name="Erik Manis" userId="88af51049543f108" providerId="LiveId" clId="{42934740-E5EE-4EF9-A176-98C5162C6EEF}" dt="2022-05-10T17:14:51.175" v="935" actId="1076"/>
          <ac:picMkLst>
            <pc:docMk/>
            <pc:sldMk cId="2279308602" sldId="313"/>
            <ac:picMk id="7" creationId="{F9507CF1-7154-E262-8D4F-02B94A6A9B02}"/>
          </ac:picMkLst>
        </pc:picChg>
      </pc:sldChg>
      <pc:sldChg chg="addSp delSp modSp mod setBg addAnim delAnim">
        <pc:chgData name="Erik Manis" userId="88af51049543f108" providerId="LiveId" clId="{42934740-E5EE-4EF9-A176-98C5162C6EEF}" dt="2022-05-10T19:48:07.735" v="1089" actId="20577"/>
        <pc:sldMkLst>
          <pc:docMk/>
          <pc:sldMk cId="4030005224" sldId="314"/>
        </pc:sldMkLst>
        <pc:spChg chg="mod">
          <ac:chgData name="Erik Manis" userId="88af51049543f108" providerId="LiveId" clId="{42934740-E5EE-4EF9-A176-98C5162C6EEF}" dt="2022-05-10T19:46:30.770" v="1075" actId="26606"/>
          <ac:spMkLst>
            <pc:docMk/>
            <pc:sldMk cId="4030005224" sldId="314"/>
            <ac:spMk id="2" creationId="{A2B625DB-93FD-3B41-127A-82A83602FF68}"/>
          </ac:spMkLst>
        </pc:spChg>
        <pc:spChg chg="del">
          <ac:chgData name="Erik Manis" userId="88af51049543f108" providerId="LiveId" clId="{42934740-E5EE-4EF9-A176-98C5162C6EEF}" dt="2022-05-10T19:43:12.780" v="1043" actId="478"/>
          <ac:spMkLst>
            <pc:docMk/>
            <pc:sldMk cId="4030005224" sldId="314"/>
            <ac:spMk id="3" creationId="{23B4BDB4-F65F-F37D-BF50-36248ADB7A44}"/>
          </ac:spMkLst>
        </pc:spChg>
        <pc:spChg chg="mod">
          <ac:chgData name="Erik Manis" userId="88af51049543f108" providerId="LiveId" clId="{42934740-E5EE-4EF9-A176-98C5162C6EEF}" dt="2022-05-10T19:48:07.735" v="1089" actId="20577"/>
          <ac:spMkLst>
            <pc:docMk/>
            <pc:sldMk cId="4030005224" sldId="314"/>
            <ac:spMk id="4" creationId="{2127E7E2-6F3F-246A-7899-92AF8EB08E0A}"/>
          </ac:spMkLst>
        </pc:spChg>
        <pc:spChg chg="mod">
          <ac:chgData name="Erik Manis" userId="88af51049543f108" providerId="LiveId" clId="{42934740-E5EE-4EF9-A176-98C5162C6EEF}" dt="2022-05-10T19:46:30.770" v="1075" actId="26606"/>
          <ac:spMkLst>
            <pc:docMk/>
            <pc:sldMk cId="4030005224" sldId="314"/>
            <ac:spMk id="5" creationId="{C89D94B9-8581-DE8D-06AA-AF66C95D9F98}"/>
          </ac:spMkLst>
        </pc:spChg>
        <pc:spChg chg="add del mod">
          <ac:chgData name="Erik Manis" userId="88af51049543f108" providerId="LiveId" clId="{42934740-E5EE-4EF9-A176-98C5162C6EEF}" dt="2022-05-10T19:43:18.466" v="1044" actId="478"/>
          <ac:spMkLst>
            <pc:docMk/>
            <pc:sldMk cId="4030005224" sldId="314"/>
            <ac:spMk id="7" creationId="{60495165-7DF4-2FE4-34F0-65316F1352C3}"/>
          </ac:spMkLst>
        </pc:spChg>
        <pc:spChg chg="add del">
          <ac:chgData name="Erik Manis" userId="88af51049543f108" providerId="LiveId" clId="{42934740-E5EE-4EF9-A176-98C5162C6EEF}" dt="2022-05-10T19:45:23.270" v="1071" actId="26606"/>
          <ac:spMkLst>
            <pc:docMk/>
            <pc:sldMk cId="4030005224" sldId="314"/>
            <ac:spMk id="14" creationId="{8D06CE56-3881-4ADA-8CEF-D18B02C242A3}"/>
          </ac:spMkLst>
        </pc:spChg>
        <pc:spChg chg="add del">
          <ac:chgData name="Erik Manis" userId="88af51049543f108" providerId="LiveId" clId="{42934740-E5EE-4EF9-A176-98C5162C6EEF}" dt="2022-05-10T19:45:23.270" v="1071" actId="26606"/>
          <ac:spMkLst>
            <pc:docMk/>
            <pc:sldMk cId="4030005224" sldId="314"/>
            <ac:spMk id="16" creationId="{79F3C543-62EC-4433-9C93-A2CD8764E9B4}"/>
          </ac:spMkLst>
        </pc:spChg>
        <pc:spChg chg="add del">
          <ac:chgData name="Erik Manis" userId="88af51049543f108" providerId="LiveId" clId="{42934740-E5EE-4EF9-A176-98C5162C6EEF}" dt="2022-05-10T19:45:23.270" v="1071" actId="26606"/>
          <ac:spMkLst>
            <pc:docMk/>
            <pc:sldMk cId="4030005224" sldId="314"/>
            <ac:spMk id="18" creationId="{5DCB5928-DC7D-4612-9922-441966E15627}"/>
          </ac:spMkLst>
        </pc:spChg>
        <pc:spChg chg="add del">
          <ac:chgData name="Erik Manis" userId="88af51049543f108" providerId="LiveId" clId="{42934740-E5EE-4EF9-A176-98C5162C6EEF}" dt="2022-05-10T19:45:23.270" v="1071" actId="26606"/>
          <ac:spMkLst>
            <pc:docMk/>
            <pc:sldMk cId="4030005224" sldId="314"/>
            <ac:spMk id="20" creationId="{682C1161-1736-45EC-99B7-33F3CAE9D517}"/>
          </ac:spMkLst>
        </pc:spChg>
        <pc:spChg chg="add del">
          <ac:chgData name="Erik Manis" userId="88af51049543f108" providerId="LiveId" clId="{42934740-E5EE-4EF9-A176-98C5162C6EEF}" dt="2022-05-10T19:45:23.270" v="1071" actId="26606"/>
          <ac:spMkLst>
            <pc:docMk/>
            <pc:sldMk cId="4030005224" sldId="314"/>
            <ac:spMk id="22" creationId="{84D4DDB8-B68F-45B0-9F62-C4279996F672}"/>
          </ac:spMkLst>
        </pc:spChg>
        <pc:spChg chg="add del">
          <ac:chgData name="Erik Manis" userId="88af51049543f108" providerId="LiveId" clId="{42934740-E5EE-4EF9-A176-98C5162C6EEF}" dt="2022-05-10T19:45:23.270" v="1071" actId="26606"/>
          <ac:spMkLst>
            <pc:docMk/>
            <pc:sldMk cId="4030005224" sldId="314"/>
            <ac:spMk id="24" creationId="{AF2F604E-43BE-4DC3-B983-E071523364F8}"/>
          </ac:spMkLst>
        </pc:spChg>
        <pc:spChg chg="add del">
          <ac:chgData name="Erik Manis" userId="88af51049543f108" providerId="LiveId" clId="{42934740-E5EE-4EF9-A176-98C5162C6EEF}" dt="2022-05-10T19:45:23.270" v="1071" actId="26606"/>
          <ac:spMkLst>
            <pc:docMk/>
            <pc:sldMk cId="4030005224" sldId="314"/>
            <ac:spMk id="26" creationId="{08C9B587-E65E-4B52-B37C-ABEBB6E87928}"/>
          </ac:spMkLst>
        </pc:spChg>
        <pc:spChg chg="add del">
          <ac:chgData name="Erik Manis" userId="88af51049543f108" providerId="LiveId" clId="{42934740-E5EE-4EF9-A176-98C5162C6EEF}" dt="2022-05-10T19:45:23.260" v="1070" actId="26606"/>
          <ac:spMkLst>
            <pc:docMk/>
            <pc:sldMk cId="4030005224" sldId="314"/>
            <ac:spMk id="31" creationId="{8D06CE56-3881-4ADA-8CEF-D18B02C242A3}"/>
          </ac:spMkLst>
        </pc:spChg>
        <pc:spChg chg="add del">
          <ac:chgData name="Erik Manis" userId="88af51049543f108" providerId="LiveId" clId="{42934740-E5EE-4EF9-A176-98C5162C6EEF}" dt="2022-05-10T19:45:23.260" v="1070" actId="26606"/>
          <ac:spMkLst>
            <pc:docMk/>
            <pc:sldMk cId="4030005224" sldId="314"/>
            <ac:spMk id="33" creationId="{79F3C543-62EC-4433-9C93-A2CD8764E9B4}"/>
          </ac:spMkLst>
        </pc:spChg>
        <pc:spChg chg="add del">
          <ac:chgData name="Erik Manis" userId="88af51049543f108" providerId="LiveId" clId="{42934740-E5EE-4EF9-A176-98C5162C6EEF}" dt="2022-05-10T19:45:23.260" v="1070" actId="26606"/>
          <ac:spMkLst>
            <pc:docMk/>
            <pc:sldMk cId="4030005224" sldId="314"/>
            <ac:spMk id="35" creationId="{9A2AA00F-5896-4994-BC0E-75070DE6BF6B}"/>
          </ac:spMkLst>
        </pc:spChg>
        <pc:spChg chg="add del">
          <ac:chgData name="Erik Manis" userId="88af51049543f108" providerId="LiveId" clId="{42934740-E5EE-4EF9-A176-98C5162C6EEF}" dt="2022-05-10T19:45:23.260" v="1070" actId="26606"/>
          <ac:spMkLst>
            <pc:docMk/>
            <pc:sldMk cId="4030005224" sldId="314"/>
            <ac:spMk id="37" creationId="{525AB062-92FF-4E0B-9B19-2D5D7422A145}"/>
          </ac:spMkLst>
        </pc:spChg>
        <pc:spChg chg="add del">
          <ac:chgData name="Erik Manis" userId="88af51049543f108" providerId="LiveId" clId="{42934740-E5EE-4EF9-A176-98C5162C6EEF}" dt="2022-05-10T19:45:23.260" v="1070" actId="26606"/>
          <ac:spMkLst>
            <pc:docMk/>
            <pc:sldMk cId="4030005224" sldId="314"/>
            <ac:spMk id="39" creationId="{0D67612D-2CF6-4831-8BE5-EE34DC823F73}"/>
          </ac:spMkLst>
        </pc:spChg>
        <pc:spChg chg="add del">
          <ac:chgData name="Erik Manis" userId="88af51049543f108" providerId="LiveId" clId="{42934740-E5EE-4EF9-A176-98C5162C6EEF}" dt="2022-05-10T19:46:30.770" v="1075" actId="26606"/>
          <ac:spMkLst>
            <pc:docMk/>
            <pc:sldMk cId="4030005224" sldId="314"/>
            <ac:spMk id="41" creationId="{AF2F604E-43BE-4DC3-B983-E071523364F8}"/>
          </ac:spMkLst>
        </pc:spChg>
        <pc:spChg chg="add del">
          <ac:chgData name="Erik Manis" userId="88af51049543f108" providerId="LiveId" clId="{42934740-E5EE-4EF9-A176-98C5162C6EEF}" dt="2022-05-10T19:46:30.770" v="1075" actId="26606"/>
          <ac:spMkLst>
            <pc:docMk/>
            <pc:sldMk cId="4030005224" sldId="314"/>
            <ac:spMk id="42" creationId="{8D06CE56-3881-4ADA-8CEF-D18B02C242A3}"/>
          </ac:spMkLst>
        </pc:spChg>
        <pc:spChg chg="add del">
          <ac:chgData name="Erik Manis" userId="88af51049543f108" providerId="LiveId" clId="{42934740-E5EE-4EF9-A176-98C5162C6EEF}" dt="2022-05-10T19:46:30.770" v="1075" actId="26606"/>
          <ac:spMkLst>
            <pc:docMk/>
            <pc:sldMk cId="4030005224" sldId="314"/>
            <ac:spMk id="43" creationId="{08C9B587-E65E-4B52-B37C-ABEBB6E87928}"/>
          </ac:spMkLst>
        </pc:spChg>
        <pc:spChg chg="add del">
          <ac:chgData name="Erik Manis" userId="88af51049543f108" providerId="LiveId" clId="{42934740-E5EE-4EF9-A176-98C5162C6EEF}" dt="2022-05-10T19:46:30.770" v="1075" actId="26606"/>
          <ac:spMkLst>
            <pc:docMk/>
            <pc:sldMk cId="4030005224" sldId="314"/>
            <ac:spMk id="44" creationId="{79F3C543-62EC-4433-9C93-A2CD8764E9B4}"/>
          </ac:spMkLst>
        </pc:spChg>
        <pc:spChg chg="add del">
          <ac:chgData name="Erik Manis" userId="88af51049543f108" providerId="LiveId" clId="{42934740-E5EE-4EF9-A176-98C5162C6EEF}" dt="2022-05-10T19:46:30.770" v="1075" actId="26606"/>
          <ac:spMkLst>
            <pc:docMk/>
            <pc:sldMk cId="4030005224" sldId="314"/>
            <ac:spMk id="45" creationId="{FB33DC6A-1F1C-4A06-834E-CFF88F1C0BB9}"/>
          </ac:spMkLst>
        </pc:spChg>
        <pc:spChg chg="add del">
          <ac:chgData name="Erik Manis" userId="88af51049543f108" providerId="LiveId" clId="{42934740-E5EE-4EF9-A176-98C5162C6EEF}" dt="2022-05-10T19:46:30.770" v="1075" actId="26606"/>
          <ac:spMkLst>
            <pc:docMk/>
            <pc:sldMk cId="4030005224" sldId="314"/>
            <ac:spMk id="46" creationId="{0FE1D5CF-87B8-4A8A-AD3C-01D06A60769B}"/>
          </ac:spMkLst>
        </pc:spChg>
        <pc:spChg chg="add del">
          <ac:chgData name="Erik Manis" userId="88af51049543f108" providerId="LiveId" clId="{42934740-E5EE-4EF9-A176-98C5162C6EEF}" dt="2022-05-10T19:46:30.770" v="1075" actId="26606"/>
          <ac:spMkLst>
            <pc:docMk/>
            <pc:sldMk cId="4030005224" sldId="314"/>
            <ac:spMk id="47" creationId="{60926200-45C2-41E9-839F-31CD5FE4CD59}"/>
          </ac:spMkLst>
        </pc:spChg>
        <pc:spChg chg="add del">
          <ac:chgData name="Erik Manis" userId="88af51049543f108" providerId="LiveId" clId="{42934740-E5EE-4EF9-A176-98C5162C6EEF}" dt="2022-05-10T19:47:53.524" v="1079" actId="26606"/>
          <ac:spMkLst>
            <pc:docMk/>
            <pc:sldMk cId="4030005224" sldId="314"/>
            <ac:spMk id="52" creationId="{8D06CE56-3881-4ADA-8CEF-D18B02C242A3}"/>
          </ac:spMkLst>
        </pc:spChg>
        <pc:spChg chg="add del">
          <ac:chgData name="Erik Manis" userId="88af51049543f108" providerId="LiveId" clId="{42934740-E5EE-4EF9-A176-98C5162C6EEF}" dt="2022-05-10T19:47:53.524" v="1079" actId="26606"/>
          <ac:spMkLst>
            <pc:docMk/>
            <pc:sldMk cId="4030005224" sldId="314"/>
            <ac:spMk id="54" creationId="{79F3C543-62EC-4433-9C93-A2CD8764E9B4}"/>
          </ac:spMkLst>
        </pc:spChg>
        <pc:spChg chg="add del">
          <ac:chgData name="Erik Manis" userId="88af51049543f108" providerId="LiveId" clId="{42934740-E5EE-4EF9-A176-98C5162C6EEF}" dt="2022-05-10T19:47:53.524" v="1079" actId="26606"/>
          <ac:spMkLst>
            <pc:docMk/>
            <pc:sldMk cId="4030005224" sldId="314"/>
            <ac:spMk id="56" creationId="{D7D12574-25F0-4BB1-AA48-9DE7527AF5F4}"/>
          </ac:spMkLst>
        </pc:spChg>
        <pc:spChg chg="add del">
          <ac:chgData name="Erik Manis" userId="88af51049543f108" providerId="LiveId" clId="{42934740-E5EE-4EF9-A176-98C5162C6EEF}" dt="2022-05-10T19:47:53.524" v="1079" actId="26606"/>
          <ac:spMkLst>
            <pc:docMk/>
            <pc:sldMk cId="4030005224" sldId="314"/>
            <ac:spMk id="58" creationId="{A3473CF9-37EB-43E7-89EF-D2D1C53D1DAC}"/>
          </ac:spMkLst>
        </pc:spChg>
        <pc:spChg chg="add del">
          <ac:chgData name="Erik Manis" userId="88af51049543f108" providerId="LiveId" clId="{42934740-E5EE-4EF9-A176-98C5162C6EEF}" dt="2022-05-10T19:47:53.524" v="1079" actId="26606"/>
          <ac:spMkLst>
            <pc:docMk/>
            <pc:sldMk cId="4030005224" sldId="314"/>
            <ac:spMk id="60" creationId="{586B4EF9-43BA-4655-A6FF-1D8E21574C95}"/>
          </ac:spMkLst>
        </pc:spChg>
        <pc:spChg chg="add">
          <ac:chgData name="Erik Manis" userId="88af51049543f108" providerId="LiveId" clId="{42934740-E5EE-4EF9-A176-98C5162C6EEF}" dt="2022-05-10T19:47:53.524" v="1079" actId="26606"/>
          <ac:spMkLst>
            <pc:docMk/>
            <pc:sldMk cId="4030005224" sldId="314"/>
            <ac:spMk id="65" creationId="{8D06CE56-3881-4ADA-8CEF-D18B02C242A3}"/>
          </ac:spMkLst>
        </pc:spChg>
        <pc:spChg chg="add">
          <ac:chgData name="Erik Manis" userId="88af51049543f108" providerId="LiveId" clId="{42934740-E5EE-4EF9-A176-98C5162C6EEF}" dt="2022-05-10T19:47:53.524" v="1079" actId="26606"/>
          <ac:spMkLst>
            <pc:docMk/>
            <pc:sldMk cId="4030005224" sldId="314"/>
            <ac:spMk id="67" creationId="{79F3C543-62EC-4433-9C93-A2CD8764E9B4}"/>
          </ac:spMkLst>
        </pc:spChg>
        <pc:spChg chg="add">
          <ac:chgData name="Erik Manis" userId="88af51049543f108" providerId="LiveId" clId="{42934740-E5EE-4EF9-A176-98C5162C6EEF}" dt="2022-05-10T19:47:53.524" v="1079" actId="26606"/>
          <ac:spMkLst>
            <pc:docMk/>
            <pc:sldMk cId="4030005224" sldId="314"/>
            <ac:spMk id="69" creationId="{7958F8D2-E168-45AA-84D7-14C902177EB0}"/>
          </ac:spMkLst>
        </pc:spChg>
        <pc:spChg chg="add">
          <ac:chgData name="Erik Manis" userId="88af51049543f108" providerId="LiveId" clId="{42934740-E5EE-4EF9-A176-98C5162C6EEF}" dt="2022-05-10T19:47:53.524" v="1079" actId="26606"/>
          <ac:spMkLst>
            <pc:docMk/>
            <pc:sldMk cId="4030005224" sldId="314"/>
            <ac:spMk id="71" creationId="{A3473CF9-37EB-43E7-89EF-D2D1C53D1DAC}"/>
          </ac:spMkLst>
        </pc:spChg>
        <pc:spChg chg="add">
          <ac:chgData name="Erik Manis" userId="88af51049543f108" providerId="LiveId" clId="{42934740-E5EE-4EF9-A176-98C5162C6EEF}" dt="2022-05-10T19:47:53.524" v="1079" actId="26606"/>
          <ac:spMkLst>
            <pc:docMk/>
            <pc:sldMk cId="4030005224" sldId="314"/>
            <ac:spMk id="73" creationId="{586B4EF9-43BA-4655-A6FF-1D8E21574C95}"/>
          </ac:spMkLst>
        </pc:spChg>
        <pc:picChg chg="add mod ord">
          <ac:chgData name="Erik Manis" userId="88af51049543f108" providerId="LiveId" clId="{42934740-E5EE-4EF9-A176-98C5162C6EEF}" dt="2022-05-10T19:47:53.524" v="1079" actId="26606"/>
          <ac:picMkLst>
            <pc:docMk/>
            <pc:sldMk cId="4030005224" sldId="314"/>
            <ac:picMk id="9" creationId="{93315DEA-67CD-B6BC-8D77-61EEF1642C2A}"/>
          </ac:picMkLst>
        </pc:picChg>
        <pc:picChg chg="add mod ord">
          <ac:chgData name="Erik Manis" userId="88af51049543f108" providerId="LiveId" clId="{42934740-E5EE-4EF9-A176-98C5162C6EEF}" dt="2022-05-10T19:47:53.524" v="1079" actId="26606"/>
          <ac:picMkLst>
            <pc:docMk/>
            <pc:sldMk cId="4030005224" sldId="314"/>
            <ac:picMk id="11" creationId="{4E3C70BC-238F-31C8-8C14-8BFC66E894D0}"/>
          </ac:picMkLst>
        </pc:picChg>
        <pc:picChg chg="add mod ord">
          <ac:chgData name="Erik Manis" userId="88af51049543f108" providerId="LiveId" clId="{42934740-E5EE-4EF9-A176-98C5162C6EEF}" dt="2022-05-10T19:47:53.524" v="1079" actId="26606"/>
          <ac:picMkLst>
            <pc:docMk/>
            <pc:sldMk cId="4030005224" sldId="314"/>
            <ac:picMk id="13" creationId="{663E20E3-62F7-8524-3360-054AD956CAEF}"/>
          </ac:picMkLst>
        </pc:picChg>
        <pc:picChg chg="add mod ord">
          <ac:chgData name="Erik Manis" userId="88af51049543f108" providerId="LiveId" clId="{42934740-E5EE-4EF9-A176-98C5162C6EEF}" dt="2022-05-10T19:47:53.524" v="1079" actId="26606"/>
          <ac:picMkLst>
            <pc:docMk/>
            <pc:sldMk cId="4030005224" sldId="314"/>
            <ac:picMk id="17" creationId="{90159CCE-A04B-3C10-E0CB-822439BE521B}"/>
          </ac:picMkLst>
        </pc:picChg>
      </pc:sldChg>
      <pc:sldChg chg="modSp mod">
        <pc:chgData name="Erik Manis" userId="88af51049543f108" providerId="LiveId" clId="{42934740-E5EE-4EF9-A176-98C5162C6EEF}" dt="2022-05-10T20:11:44.550" v="1565" actId="20577"/>
        <pc:sldMkLst>
          <pc:docMk/>
          <pc:sldMk cId="3566739233" sldId="315"/>
        </pc:sldMkLst>
        <pc:spChg chg="mod">
          <ac:chgData name="Erik Manis" userId="88af51049543f108" providerId="LiveId" clId="{42934740-E5EE-4EF9-A176-98C5162C6EEF}" dt="2022-05-10T20:11:44.550" v="1565" actId="20577"/>
          <ac:spMkLst>
            <pc:docMk/>
            <pc:sldMk cId="3566739233" sldId="315"/>
            <ac:spMk id="4" creationId="{2127E7E2-6F3F-246A-7899-92AF8EB08E0A}"/>
          </ac:spMkLst>
        </pc:spChg>
      </pc:sldChg>
    </pc:docChg>
  </pc:docChgLst>
  <pc:docChgLst>
    <pc:chgData name="Guest User" providerId="Windows Live" clId="Web-{90FDEF9E-2C2E-43B9-B50F-638BC1281670}"/>
    <pc:docChg chg="addSld delSld modSld">
      <pc:chgData name="Guest User" userId="" providerId="Windows Live" clId="Web-{90FDEF9E-2C2E-43B9-B50F-638BC1281670}" dt="2022-05-10T20:10:08.734" v="350" actId="20577"/>
      <pc:docMkLst>
        <pc:docMk/>
      </pc:docMkLst>
      <pc:sldChg chg="modSp">
        <pc:chgData name="Guest User" userId="" providerId="Windows Live" clId="Web-{90FDEF9E-2C2E-43B9-B50F-638BC1281670}" dt="2022-05-10T20:09:01.714" v="301" actId="20577"/>
        <pc:sldMkLst>
          <pc:docMk/>
          <pc:sldMk cId="2941728858" sldId="263"/>
        </pc:sldMkLst>
        <pc:spChg chg="mod">
          <ac:chgData name="Guest User" userId="" providerId="Windows Live" clId="Web-{90FDEF9E-2C2E-43B9-B50F-638BC1281670}" dt="2022-05-10T20:09:01.714" v="301" actId="20577"/>
          <ac:spMkLst>
            <pc:docMk/>
            <pc:sldMk cId="2941728858" sldId="263"/>
            <ac:spMk id="9" creationId="{0D7FE994-D9CB-4011-A134-B01F3973B55D}"/>
          </ac:spMkLst>
        </pc:spChg>
      </pc:sldChg>
      <pc:sldChg chg="modSp del">
        <pc:chgData name="Guest User" userId="" providerId="Windows Live" clId="Web-{90FDEF9E-2C2E-43B9-B50F-638BC1281670}" dt="2022-05-10T19:52:44.639" v="9"/>
        <pc:sldMkLst>
          <pc:docMk/>
          <pc:sldMk cId="4117949195" sldId="283"/>
        </pc:sldMkLst>
        <pc:spChg chg="mod">
          <ac:chgData name="Guest User" userId="" providerId="Windows Live" clId="Web-{90FDEF9E-2C2E-43B9-B50F-638BC1281670}" dt="2022-05-10T19:52:34.420" v="7" actId="20577"/>
          <ac:spMkLst>
            <pc:docMk/>
            <pc:sldMk cId="4117949195" sldId="283"/>
            <ac:spMk id="2" creationId="{DA009D7D-8D1A-4C31-9239-0F84FFBDB9D3}"/>
          </ac:spMkLst>
        </pc:spChg>
      </pc:sldChg>
      <pc:sldChg chg="modSp">
        <pc:chgData name="Guest User" userId="" providerId="Windows Live" clId="Web-{90FDEF9E-2C2E-43B9-B50F-638BC1281670}" dt="2022-05-10T20:08:54.745" v="295" actId="20577"/>
        <pc:sldMkLst>
          <pc:docMk/>
          <pc:sldMk cId="1734507888" sldId="285"/>
        </pc:sldMkLst>
        <pc:spChg chg="mod">
          <ac:chgData name="Guest User" userId="" providerId="Windows Live" clId="Web-{90FDEF9E-2C2E-43B9-B50F-638BC1281670}" dt="2022-05-10T20:08:54.745" v="295" actId="20577"/>
          <ac:spMkLst>
            <pc:docMk/>
            <pc:sldMk cId="1734507888" sldId="285"/>
            <ac:spMk id="4" creationId="{D8B35C84-26AD-410E-94A5-530F0C128B7E}"/>
          </ac:spMkLst>
        </pc:spChg>
      </pc:sldChg>
      <pc:sldChg chg="addSp modSp">
        <pc:chgData name="Guest User" userId="" providerId="Windows Live" clId="Web-{90FDEF9E-2C2E-43B9-B50F-638BC1281670}" dt="2022-05-10T20:10:08.734" v="350" actId="20577"/>
        <pc:sldMkLst>
          <pc:docMk/>
          <pc:sldMk cId="2041449209" sldId="304"/>
        </pc:sldMkLst>
        <pc:spChg chg="mod">
          <ac:chgData name="Guest User" userId="" providerId="Windows Live" clId="Web-{90FDEF9E-2C2E-43B9-B50F-638BC1281670}" dt="2022-05-10T20:10:08.734" v="350" actId="20577"/>
          <ac:spMkLst>
            <pc:docMk/>
            <pc:sldMk cId="2041449209" sldId="304"/>
            <ac:spMk id="4" creationId="{BC870AF6-B216-4779-BD90-B28E73F12F84}"/>
          </ac:spMkLst>
        </pc:spChg>
        <pc:spChg chg="add">
          <ac:chgData name="Guest User" userId="" providerId="Windows Live" clId="Web-{90FDEF9E-2C2E-43B9-B50F-638BC1281670}" dt="2022-05-10T20:10:05.124" v="342"/>
          <ac:spMkLst>
            <pc:docMk/>
            <pc:sldMk cId="2041449209" sldId="304"/>
            <ac:spMk id="6" creationId="{C89212DA-2A23-B264-5214-629467A56496}"/>
          </ac:spMkLst>
        </pc:spChg>
      </pc:sldChg>
      <pc:sldChg chg="modSp">
        <pc:chgData name="Guest User" userId="" providerId="Windows Live" clId="Web-{90FDEF9E-2C2E-43B9-B50F-638BC1281670}" dt="2022-05-10T20:09:41.826" v="333" actId="20577"/>
        <pc:sldMkLst>
          <pc:docMk/>
          <pc:sldMk cId="2517569494" sldId="311"/>
        </pc:sldMkLst>
        <pc:spChg chg="mod">
          <ac:chgData name="Guest User" userId="" providerId="Windows Live" clId="Web-{90FDEF9E-2C2E-43B9-B50F-638BC1281670}" dt="2022-05-10T20:09:41.826" v="333" actId="20577"/>
          <ac:spMkLst>
            <pc:docMk/>
            <pc:sldMk cId="2517569494" sldId="311"/>
            <ac:spMk id="4" creationId="{7516D92C-050E-60E6-2FA2-EF5BB27869A3}"/>
          </ac:spMkLst>
        </pc:spChg>
      </pc:sldChg>
      <pc:sldChg chg="modSp">
        <pc:chgData name="Guest User" userId="" providerId="Windows Live" clId="Web-{90FDEF9E-2C2E-43B9-B50F-638BC1281670}" dt="2022-05-10T20:09:48.279" v="341" actId="20577"/>
        <pc:sldMkLst>
          <pc:docMk/>
          <pc:sldMk cId="3002255150" sldId="312"/>
        </pc:sldMkLst>
        <pc:spChg chg="mod">
          <ac:chgData name="Guest User" userId="" providerId="Windows Live" clId="Web-{90FDEF9E-2C2E-43B9-B50F-638BC1281670}" dt="2022-05-10T20:09:48.279" v="341" actId="20577"/>
          <ac:spMkLst>
            <pc:docMk/>
            <pc:sldMk cId="3002255150" sldId="312"/>
            <ac:spMk id="4" creationId="{CEF8BE27-03BA-B2CD-CE1E-81289CA24B6A}"/>
          </ac:spMkLst>
        </pc:spChg>
      </pc:sldChg>
      <pc:sldChg chg="addSp delSp modSp add replId">
        <pc:chgData name="Guest User" userId="" providerId="Windows Live" clId="Web-{90FDEF9E-2C2E-43B9-B50F-638BC1281670}" dt="2022-05-10T20:08:02.039" v="288" actId="1076"/>
        <pc:sldMkLst>
          <pc:docMk/>
          <pc:sldMk cId="3566739233" sldId="315"/>
        </pc:sldMkLst>
        <pc:spChg chg="mod">
          <ac:chgData name="Guest User" userId="" providerId="Windows Live" clId="Web-{90FDEF9E-2C2E-43B9-B50F-638BC1281670}" dt="2022-05-10T19:53:04.328" v="14" actId="20577"/>
          <ac:spMkLst>
            <pc:docMk/>
            <pc:sldMk cId="3566739233" sldId="315"/>
            <ac:spMk id="2" creationId="{A2B625DB-93FD-3B41-127A-82A83602FF68}"/>
          </ac:spMkLst>
        </pc:spChg>
        <pc:spChg chg="add mod">
          <ac:chgData name="Guest User" userId="" providerId="Windows Live" clId="Web-{90FDEF9E-2C2E-43B9-B50F-638BC1281670}" dt="2022-05-10T19:55:24.461" v="116" actId="1076"/>
          <ac:spMkLst>
            <pc:docMk/>
            <pc:sldMk cId="3566739233" sldId="315"/>
            <ac:spMk id="3" creationId="{A294F519-F930-B19E-5D6B-3095DA17A029}"/>
          </ac:spMkLst>
        </pc:spChg>
        <pc:spChg chg="add mod">
          <ac:chgData name="Guest User" userId="" providerId="Windows Live" clId="Web-{90FDEF9E-2C2E-43B9-B50F-638BC1281670}" dt="2022-05-10T19:58:08.596" v="278" actId="1076"/>
          <ac:spMkLst>
            <pc:docMk/>
            <pc:sldMk cId="3566739233" sldId="315"/>
            <ac:spMk id="6" creationId="{B4C94A76-6BDB-E56A-3518-AF56D8D5C762}"/>
          </ac:spMkLst>
        </pc:spChg>
        <pc:picChg chg="add mod">
          <ac:chgData name="Guest User" userId="" providerId="Windows Live" clId="Web-{90FDEF9E-2C2E-43B9-B50F-638BC1281670}" dt="2022-05-10T20:04:16.415" v="282" actId="1076"/>
          <ac:picMkLst>
            <pc:docMk/>
            <pc:sldMk cId="3566739233" sldId="315"/>
            <ac:picMk id="7" creationId="{B90D906D-8307-A952-ED68-6D7FF20863C0}"/>
          </ac:picMkLst>
        </pc:picChg>
        <pc:picChg chg="add mod">
          <ac:chgData name="Guest User" userId="" providerId="Windows Live" clId="Web-{90FDEF9E-2C2E-43B9-B50F-638BC1281670}" dt="2022-05-10T20:08:02.039" v="288" actId="1076"/>
          <ac:picMkLst>
            <pc:docMk/>
            <pc:sldMk cId="3566739233" sldId="315"/>
            <ac:picMk id="8" creationId="{9E330178-F0E9-4012-8C1F-51A1B3FE4E0D}"/>
          </ac:picMkLst>
        </pc:picChg>
        <pc:picChg chg="del mod">
          <ac:chgData name="Guest User" userId="" providerId="Windows Live" clId="Web-{90FDEF9E-2C2E-43B9-B50F-638BC1281670}" dt="2022-05-10T19:53:06.359" v="19"/>
          <ac:picMkLst>
            <pc:docMk/>
            <pc:sldMk cId="3566739233" sldId="315"/>
            <ac:picMk id="9" creationId="{93315DEA-67CD-B6BC-8D77-61EEF1642C2A}"/>
          </ac:picMkLst>
        </pc:picChg>
        <pc:picChg chg="del">
          <ac:chgData name="Guest User" userId="" providerId="Windows Live" clId="Web-{90FDEF9E-2C2E-43B9-B50F-638BC1281670}" dt="2022-05-10T19:53:04.812" v="15"/>
          <ac:picMkLst>
            <pc:docMk/>
            <pc:sldMk cId="3566739233" sldId="315"/>
            <ac:picMk id="11" creationId="{4E3C70BC-238F-31C8-8C14-8BFC66E894D0}"/>
          </ac:picMkLst>
        </pc:picChg>
        <pc:picChg chg="del">
          <ac:chgData name="Guest User" userId="" providerId="Windows Live" clId="Web-{90FDEF9E-2C2E-43B9-B50F-638BC1281670}" dt="2022-05-10T19:53:05.923" v="17"/>
          <ac:picMkLst>
            <pc:docMk/>
            <pc:sldMk cId="3566739233" sldId="315"/>
            <ac:picMk id="13" creationId="{663E20E3-62F7-8524-3360-054AD956CAEF}"/>
          </ac:picMkLst>
        </pc:picChg>
        <pc:picChg chg="del">
          <ac:chgData name="Guest User" userId="" providerId="Windows Live" clId="Web-{90FDEF9E-2C2E-43B9-B50F-638BC1281670}" dt="2022-05-10T19:53:05.484" v="16"/>
          <ac:picMkLst>
            <pc:docMk/>
            <pc:sldMk cId="3566739233" sldId="315"/>
            <ac:picMk id="17" creationId="{90159CCE-A04B-3C10-E0CB-822439BE521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A2AF5FFE-13F6-4005-A8DC-3D74F47F0B7A}" type="datetime1">
              <a:rPr lang="en-US" smtClean="0"/>
              <a:t>5/10/2022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a:t>Dirk Thieme</a:t>
            </a:r>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058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3D2F9C94-370D-45C4-AF7B-564A3871EB16}" type="datetime1">
              <a:rPr lang="en-US" smtClean="0"/>
              <a:t>5/10/2022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a:t>Dirk Thieme</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63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1B1ED6EC-9C13-4B1E-8D74-A2C9DC60E119}" type="datetime1">
              <a:rPr lang="en-US" smtClean="0"/>
              <a:t>5/10/2022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a:t>Dirk Thieme</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116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CAABD92D-3B6A-410D-B980-87CAE7B9FC00}" type="datetime1">
              <a:rPr lang="en-US" smtClean="0"/>
              <a:t>5/10/2022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Dirk Thieme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90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C77BA88-B581-4562-AE1C-CC6B3CA69375}" type="datetime1">
              <a:rPr lang="en-US" smtClean="0"/>
              <a:t>5/10/2022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a:t>Dirk Thieme</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314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F09F7D06-66B6-41C5-8FA5-CD7ACC96B639}" type="datetime1">
              <a:rPr lang="en-US" smtClean="0"/>
              <a:t>5/10/2022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a:t>Dirk Thieme</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501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B537DD61-F9CE-47F3-ABBD-C06D73839A42}" type="datetime1">
              <a:rPr lang="en-US" smtClean="0"/>
              <a:t>5/10/2022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Dirk Thieme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771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B5C8AAAE-F7AA-4E6B-A3B7-8B46F12BE03E}" type="datetime1">
              <a:rPr lang="en-US" smtClean="0"/>
              <a:t>5/10/2022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Dirk Thieme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424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2EA05152-D11D-4885-9E25-3CF068820E92}" type="datetime1">
              <a:rPr lang="en-US" smtClean="0"/>
              <a:t>5/10/2022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Dirk Thieme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783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8531568-F3BF-464B-B798-39310419FEFD}" type="datetime1">
              <a:rPr lang="en-US" smtClean="0"/>
              <a:t>5/10/2022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Dirk Thieme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882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725183BF-A09E-4816-914C-73D9D107D447}" type="datetime1">
              <a:rPr lang="en-US" smtClean="0"/>
              <a:t>5/10/2022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Dirk Thieme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40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BA613-CA70-4972-9090-F077F3F0903C}" type="datetime1">
              <a:rPr lang="en-US" smtClean="0"/>
              <a:t>5/10/2022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Dirk Thieme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4582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hyperlink" Target="https://researchleap.com/fostering-open-collaborative-innovation-for-micro-and-small-technology-based-firms-in-brazil/" TargetMode="External"/><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028CA0-D16A-2B3B-6C18-8C9FC5EC550B}"/>
              </a:ext>
            </a:extLst>
          </p:cNvPr>
          <p:cNvSpPr>
            <a:spLocks noGrp="1"/>
          </p:cNvSpPr>
          <p:nvPr>
            <p:ph type="ftr" sz="quarter" idx="11"/>
          </p:nvPr>
        </p:nvSpPr>
        <p:spPr/>
        <p:txBody>
          <a:bodyPr/>
          <a:lstStyle/>
          <a:p>
            <a:r>
              <a:rPr lang="en-US"/>
              <a:t>Dirk </a:t>
            </a:r>
            <a:r>
              <a:rPr lang="en-US" err="1"/>
              <a:t>Thieme</a:t>
            </a:r>
            <a:r>
              <a:rPr lang="en-US"/>
              <a:t>, Erik Manis, &amp; Mohammed Ansari</a:t>
            </a:r>
          </a:p>
        </p:txBody>
      </p:sp>
      <p:sp>
        <p:nvSpPr>
          <p:cNvPr id="5" name="Slide Number Placeholder 4">
            <a:extLst>
              <a:ext uri="{FF2B5EF4-FFF2-40B4-BE49-F238E27FC236}">
                <a16:creationId xmlns:a16="http://schemas.microsoft.com/office/drawing/2014/main" id="{2BDDFEA1-BCFB-E4B4-FCFD-69DBAC7F268C}"/>
              </a:ext>
            </a:extLst>
          </p:cNvPr>
          <p:cNvSpPr>
            <a:spLocks noGrp="1"/>
          </p:cNvSpPr>
          <p:nvPr>
            <p:ph type="sldNum" sz="quarter" idx="12"/>
          </p:nvPr>
        </p:nvSpPr>
        <p:spPr/>
        <p:txBody>
          <a:bodyPr/>
          <a:lstStyle/>
          <a:p>
            <a:fld id="{B2DC25EE-239B-4C5F-AAD1-255A7D5F1EE2}" type="slidenum">
              <a:rPr lang="en-US" smtClean="0"/>
              <a:t>1</a:t>
            </a:fld>
            <a:endParaRPr lang="en-US"/>
          </a:p>
        </p:txBody>
      </p:sp>
      <p:cxnSp>
        <p:nvCxnSpPr>
          <p:cNvPr id="9" name="Straight Connector 8">
            <a:extLst>
              <a:ext uri="{FF2B5EF4-FFF2-40B4-BE49-F238E27FC236}">
                <a16:creationId xmlns:a16="http://schemas.microsoft.com/office/drawing/2014/main" id="{263BBB8C-774E-EF60-D058-60868DF8E81C}"/>
              </a:ext>
            </a:extLst>
          </p:cNvPr>
          <p:cNvCxnSpPr/>
          <p:nvPr/>
        </p:nvCxnSpPr>
        <p:spPr>
          <a:xfrm>
            <a:off x="0" y="1159727"/>
            <a:ext cx="12277493"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C8C0755-AE02-9DE4-E08D-EF5A3ADC7152}"/>
              </a:ext>
            </a:extLst>
          </p:cNvPr>
          <p:cNvSpPr txBox="1"/>
          <p:nvPr/>
        </p:nvSpPr>
        <p:spPr>
          <a:xfrm>
            <a:off x="541421" y="348914"/>
            <a:ext cx="5390147" cy="523220"/>
          </a:xfrm>
          <a:prstGeom prst="rect">
            <a:avLst/>
          </a:prstGeom>
          <a:noFill/>
        </p:spPr>
        <p:txBody>
          <a:bodyPr wrap="square" rtlCol="0">
            <a:spAutoFit/>
          </a:bodyPr>
          <a:lstStyle/>
          <a:p>
            <a:r>
              <a:rPr lang="en-US" sz="2800"/>
              <a:t>Search and Rescue Bot (SARB)</a:t>
            </a:r>
          </a:p>
        </p:txBody>
      </p:sp>
      <p:cxnSp>
        <p:nvCxnSpPr>
          <p:cNvPr id="15" name="Straight Connector 14">
            <a:extLst>
              <a:ext uri="{FF2B5EF4-FFF2-40B4-BE49-F238E27FC236}">
                <a16:creationId xmlns:a16="http://schemas.microsoft.com/office/drawing/2014/main" id="{9CB38C31-9C8D-D342-FD6D-CB8BC048BBCD}"/>
              </a:ext>
            </a:extLst>
          </p:cNvPr>
          <p:cNvCxnSpPr>
            <a:endCxn id="4" idx="0"/>
          </p:cNvCxnSpPr>
          <p:nvPr/>
        </p:nvCxnSpPr>
        <p:spPr>
          <a:xfrm>
            <a:off x="6096000" y="1159727"/>
            <a:ext cx="0" cy="5196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C888BD-EB4D-966B-5550-E1953B601DD9}"/>
              </a:ext>
            </a:extLst>
          </p:cNvPr>
          <p:cNvCxnSpPr/>
          <p:nvPr/>
        </p:nvCxnSpPr>
        <p:spPr>
          <a:xfrm>
            <a:off x="0" y="3729789"/>
            <a:ext cx="12192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Content Placeholder 6" descr="Diagram, engineering drawing&#10;&#10;Description automatically generated">
            <a:extLst>
              <a:ext uri="{FF2B5EF4-FFF2-40B4-BE49-F238E27FC236}">
                <a16:creationId xmlns:a16="http://schemas.microsoft.com/office/drawing/2014/main" id="{3F157A5B-65A3-AF6A-468D-6FA2FC29C5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983" b="15203"/>
          <a:stretch/>
        </p:blipFill>
        <p:spPr>
          <a:xfrm>
            <a:off x="541421" y="1376549"/>
            <a:ext cx="4798090" cy="2192917"/>
          </a:xfrm>
        </p:spPr>
      </p:pic>
      <p:pic>
        <p:nvPicPr>
          <p:cNvPr id="20" name="Picture 19" descr="A picture containing text&#10;&#10;Description automatically generated">
            <a:extLst>
              <a:ext uri="{FF2B5EF4-FFF2-40B4-BE49-F238E27FC236}">
                <a16:creationId xmlns:a16="http://schemas.microsoft.com/office/drawing/2014/main" id="{24F4D138-2E0E-D8A3-0219-AAC046656A79}"/>
              </a:ext>
            </a:extLst>
          </p:cNvPr>
          <p:cNvPicPr>
            <a:picLocks noChangeAspect="1"/>
          </p:cNvPicPr>
          <p:nvPr/>
        </p:nvPicPr>
        <p:blipFill rotWithShape="1">
          <a:blip r:embed="rId3">
            <a:extLst>
              <a:ext uri="{28A0092B-C50C-407E-A947-70E740481C1C}">
                <a14:useLocalDpi xmlns:a14="http://schemas.microsoft.com/office/drawing/2010/main" val="0"/>
              </a:ext>
            </a:extLst>
          </a:blip>
          <a:srcRect r="51017"/>
          <a:stretch/>
        </p:blipFill>
        <p:spPr>
          <a:xfrm>
            <a:off x="201734" y="3955197"/>
            <a:ext cx="1912684" cy="1430306"/>
          </a:xfrm>
          <a:prstGeom prst="rect">
            <a:avLst/>
          </a:prstGeom>
        </p:spPr>
      </p:pic>
      <p:pic>
        <p:nvPicPr>
          <p:cNvPr id="22" name="Picture 21" descr="A picture containing text&#10;&#10;Description automatically generated">
            <a:extLst>
              <a:ext uri="{FF2B5EF4-FFF2-40B4-BE49-F238E27FC236}">
                <a16:creationId xmlns:a16="http://schemas.microsoft.com/office/drawing/2014/main" id="{235D01DD-6D44-6E14-F6C5-9C8126B57C42}"/>
              </a:ext>
            </a:extLst>
          </p:cNvPr>
          <p:cNvPicPr>
            <a:picLocks noChangeAspect="1"/>
          </p:cNvPicPr>
          <p:nvPr/>
        </p:nvPicPr>
        <p:blipFill rotWithShape="1">
          <a:blip r:embed="rId3">
            <a:extLst>
              <a:ext uri="{28A0092B-C50C-407E-A947-70E740481C1C}">
                <a14:useLocalDpi xmlns:a14="http://schemas.microsoft.com/office/drawing/2010/main" val="0"/>
              </a:ext>
            </a:extLst>
          </a:blip>
          <a:srcRect l="52442" t="227" r="-488" b="-227"/>
          <a:stretch/>
        </p:blipFill>
        <p:spPr>
          <a:xfrm>
            <a:off x="373316" y="5385503"/>
            <a:ext cx="1569520" cy="1196586"/>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BC6279ED-BEAC-1656-29F5-6EEDBE43EDC1}"/>
              </a:ext>
            </a:extLst>
          </p:cNvPr>
          <p:cNvPicPr>
            <a:picLocks noChangeAspect="1"/>
          </p:cNvPicPr>
          <p:nvPr/>
        </p:nvPicPr>
        <p:blipFill rotWithShape="1">
          <a:blip r:embed="rId4">
            <a:extLst>
              <a:ext uri="{28A0092B-C50C-407E-A947-70E740481C1C}">
                <a14:useLocalDpi xmlns:a14="http://schemas.microsoft.com/office/drawing/2010/main" val="0"/>
              </a:ext>
            </a:extLst>
          </a:blip>
          <a:srcRect r="52118"/>
          <a:stretch/>
        </p:blipFill>
        <p:spPr>
          <a:xfrm>
            <a:off x="2150958" y="4387866"/>
            <a:ext cx="2194504" cy="1911985"/>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70675A5C-8C84-B9CD-EF57-C136A6AF7BA6}"/>
              </a:ext>
            </a:extLst>
          </p:cNvPr>
          <p:cNvPicPr>
            <a:picLocks noChangeAspect="1"/>
          </p:cNvPicPr>
          <p:nvPr/>
        </p:nvPicPr>
        <p:blipFill rotWithShape="1">
          <a:blip r:embed="rId4">
            <a:extLst>
              <a:ext uri="{28A0092B-C50C-407E-A947-70E740481C1C}">
                <a14:useLocalDpi xmlns:a14="http://schemas.microsoft.com/office/drawing/2010/main" val="0"/>
              </a:ext>
            </a:extLst>
          </a:blip>
          <a:srcRect l="63999"/>
          <a:stretch/>
        </p:blipFill>
        <p:spPr>
          <a:xfrm>
            <a:off x="4376596" y="4379586"/>
            <a:ext cx="1657135" cy="1920265"/>
          </a:xfrm>
          <a:prstGeom prst="rect">
            <a:avLst/>
          </a:prstGeom>
        </p:spPr>
      </p:pic>
      <p:sp>
        <p:nvSpPr>
          <p:cNvPr id="27" name="TextBox 26">
            <a:extLst>
              <a:ext uri="{FF2B5EF4-FFF2-40B4-BE49-F238E27FC236}">
                <a16:creationId xmlns:a16="http://schemas.microsoft.com/office/drawing/2014/main" id="{44E4014E-270B-62FE-B67E-5BC776E85512}"/>
              </a:ext>
            </a:extLst>
          </p:cNvPr>
          <p:cNvSpPr txBox="1"/>
          <p:nvPr/>
        </p:nvSpPr>
        <p:spPr>
          <a:xfrm>
            <a:off x="6158270" y="1313715"/>
            <a:ext cx="3334385" cy="2031325"/>
          </a:xfrm>
          <a:prstGeom prst="rect">
            <a:avLst/>
          </a:prstGeom>
          <a:noFill/>
        </p:spPr>
        <p:txBody>
          <a:bodyPr wrap="square" rtlCol="0">
            <a:spAutoFit/>
          </a:bodyPr>
          <a:lstStyle/>
          <a:p>
            <a:r>
              <a:rPr lang="en-US" sz="1400"/>
              <a:t>The rover will be able to fit into small spaces to find people or animals that are trapped or injured. Then the rover will emit an alert through radio frequencies to alert search and rescue teams. The teams can then access the rover’s camera and movement to get a better idea of the area that they need to get to. </a:t>
            </a:r>
          </a:p>
        </p:txBody>
      </p:sp>
      <p:sp>
        <p:nvSpPr>
          <p:cNvPr id="28" name="TextBox 27">
            <a:extLst>
              <a:ext uri="{FF2B5EF4-FFF2-40B4-BE49-F238E27FC236}">
                <a16:creationId xmlns:a16="http://schemas.microsoft.com/office/drawing/2014/main" id="{ECD565A6-BEC8-4019-BE64-C36A70BEA055}"/>
              </a:ext>
            </a:extLst>
          </p:cNvPr>
          <p:cNvSpPr txBox="1"/>
          <p:nvPr/>
        </p:nvSpPr>
        <p:spPr>
          <a:xfrm>
            <a:off x="9498165" y="1231193"/>
            <a:ext cx="2497612" cy="2031325"/>
          </a:xfrm>
          <a:prstGeom prst="rect">
            <a:avLst/>
          </a:prstGeom>
          <a:noFill/>
        </p:spPr>
        <p:txBody>
          <a:bodyPr wrap="square" rtlCol="0">
            <a:spAutoFit/>
          </a:bodyPr>
          <a:lstStyle/>
          <a:p>
            <a:pPr marL="285750" indent="-285750">
              <a:buFont typeface="Arial" panose="020B0604020202020204" pitchFamily="34" charset="0"/>
              <a:buChar char="•"/>
            </a:pPr>
            <a:r>
              <a:rPr lang="en-US" sz="1400"/>
              <a:t>The rover could be used by firefighters to find people in buildings that are near collapse.</a:t>
            </a:r>
          </a:p>
          <a:p>
            <a:pPr marL="285750" indent="-285750">
              <a:buFont typeface="Arial" panose="020B0604020202020204" pitchFamily="34" charset="0"/>
              <a:buChar char="•"/>
            </a:pPr>
            <a:r>
              <a:rPr lang="en-US" sz="1400"/>
              <a:t>The military could use the rovers to find troops that are injured.</a:t>
            </a:r>
          </a:p>
          <a:p>
            <a:pPr marL="285750" indent="-285750">
              <a:buFont typeface="Arial" panose="020B0604020202020204" pitchFamily="34" charset="0"/>
              <a:buChar char="•"/>
            </a:pPr>
            <a:r>
              <a:rPr lang="en-US" sz="1400"/>
              <a:t>Red Cross could use this in search and rescue.</a:t>
            </a:r>
          </a:p>
        </p:txBody>
      </p:sp>
      <p:pic>
        <p:nvPicPr>
          <p:cNvPr id="29" name="Picture 28">
            <a:extLst>
              <a:ext uri="{FF2B5EF4-FFF2-40B4-BE49-F238E27FC236}">
                <a16:creationId xmlns:a16="http://schemas.microsoft.com/office/drawing/2014/main" id="{3A34EF60-CDA0-1D7E-DCCC-49B9A4FF949F}"/>
              </a:ext>
            </a:extLst>
          </p:cNvPr>
          <p:cNvPicPr>
            <a:picLocks noChangeAspect="1"/>
          </p:cNvPicPr>
          <p:nvPr/>
        </p:nvPicPr>
        <p:blipFill>
          <a:blip r:embed="rId5"/>
          <a:stretch>
            <a:fillRect/>
          </a:stretch>
        </p:blipFill>
        <p:spPr>
          <a:xfrm>
            <a:off x="6308007" y="3890112"/>
            <a:ext cx="3185256" cy="2466229"/>
          </a:xfrm>
          <a:prstGeom prst="rect">
            <a:avLst/>
          </a:prstGeom>
        </p:spPr>
      </p:pic>
      <p:pic>
        <p:nvPicPr>
          <p:cNvPr id="30" name="Picture 29">
            <a:extLst>
              <a:ext uri="{FF2B5EF4-FFF2-40B4-BE49-F238E27FC236}">
                <a16:creationId xmlns:a16="http://schemas.microsoft.com/office/drawing/2014/main" id="{581D737F-B29C-B570-D810-42C47F6F4CF4}"/>
              </a:ext>
            </a:extLst>
          </p:cNvPr>
          <p:cNvPicPr>
            <a:picLocks noChangeAspect="1"/>
          </p:cNvPicPr>
          <p:nvPr/>
        </p:nvPicPr>
        <p:blipFill>
          <a:blip r:embed="rId6"/>
          <a:stretch>
            <a:fillRect/>
          </a:stretch>
        </p:blipFill>
        <p:spPr>
          <a:xfrm>
            <a:off x="9903938" y="3902523"/>
            <a:ext cx="1664114" cy="2531495"/>
          </a:xfrm>
          <a:prstGeom prst="rect">
            <a:avLst/>
          </a:prstGeom>
        </p:spPr>
      </p:pic>
    </p:spTree>
    <p:extLst>
      <p:ext uri="{BB962C8B-B14F-4D97-AF65-F5344CB8AC3E}">
        <p14:creationId xmlns:p14="http://schemas.microsoft.com/office/powerpoint/2010/main" val="68633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5" name="Rectangle 94">
            <a:extLst>
              <a:ext uri="{FF2B5EF4-FFF2-40B4-BE49-F238E27FC236}">
                <a16:creationId xmlns:a16="http://schemas.microsoft.com/office/drawing/2014/main" id="{7958F8D2-E168-45AA-84D7-14C902177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7" name="Rectangle 9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BE9A49-F815-4265-B221-5741E4D7E01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Budget</a:t>
            </a:r>
          </a:p>
        </p:txBody>
      </p:sp>
      <p:sp>
        <p:nvSpPr>
          <p:cNvPr id="99" name="Rectangle: Rounded Corners 9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 name="Picture 9">
            <a:extLst>
              <a:ext uri="{FF2B5EF4-FFF2-40B4-BE49-F238E27FC236}">
                <a16:creationId xmlns:a16="http://schemas.microsoft.com/office/drawing/2014/main" id="{2711FEAA-4D65-BC13-A45A-B4CC0F701BB7}"/>
              </a:ext>
            </a:extLst>
          </p:cNvPr>
          <p:cNvPicPr>
            <a:picLocks noChangeAspect="1"/>
          </p:cNvPicPr>
          <p:nvPr/>
        </p:nvPicPr>
        <p:blipFill>
          <a:blip r:embed="rId2"/>
          <a:stretch>
            <a:fillRect/>
          </a:stretch>
        </p:blipFill>
        <p:spPr>
          <a:xfrm>
            <a:off x="542262" y="1965558"/>
            <a:ext cx="3045038" cy="4632194"/>
          </a:xfrm>
          <a:prstGeom prst="rect">
            <a:avLst/>
          </a:prstGeom>
        </p:spPr>
      </p:pic>
      <p:pic>
        <p:nvPicPr>
          <p:cNvPr id="6" name="Picture 5">
            <a:extLst>
              <a:ext uri="{FF2B5EF4-FFF2-40B4-BE49-F238E27FC236}">
                <a16:creationId xmlns:a16="http://schemas.microsoft.com/office/drawing/2014/main" id="{D0BB6C66-6EC9-F289-404E-1C3868CF3F1A}"/>
              </a:ext>
            </a:extLst>
          </p:cNvPr>
          <p:cNvPicPr>
            <a:picLocks noChangeAspect="1"/>
          </p:cNvPicPr>
          <p:nvPr/>
        </p:nvPicPr>
        <p:blipFill>
          <a:blip r:embed="rId3"/>
          <a:stretch>
            <a:fillRect/>
          </a:stretch>
        </p:blipFill>
        <p:spPr>
          <a:xfrm>
            <a:off x="5669216" y="2435720"/>
            <a:ext cx="4090928" cy="3747528"/>
          </a:xfrm>
          <a:prstGeom prst="rect">
            <a:avLst/>
          </a:prstGeom>
        </p:spPr>
      </p:pic>
      <p:pic>
        <p:nvPicPr>
          <p:cNvPr id="8" name="Picture 7">
            <a:extLst>
              <a:ext uri="{FF2B5EF4-FFF2-40B4-BE49-F238E27FC236}">
                <a16:creationId xmlns:a16="http://schemas.microsoft.com/office/drawing/2014/main" id="{58B19020-82D0-4346-E41A-E8D77CBFE019}"/>
              </a:ext>
            </a:extLst>
          </p:cNvPr>
          <p:cNvPicPr>
            <a:picLocks noChangeAspect="1"/>
          </p:cNvPicPr>
          <p:nvPr/>
        </p:nvPicPr>
        <p:blipFill>
          <a:blip r:embed="rId4"/>
          <a:stretch>
            <a:fillRect/>
          </a:stretch>
        </p:blipFill>
        <p:spPr>
          <a:xfrm>
            <a:off x="10022468" y="4050085"/>
            <a:ext cx="1328556" cy="541741"/>
          </a:xfrm>
          <a:prstGeom prst="rect">
            <a:avLst/>
          </a:prstGeom>
        </p:spPr>
      </p:pic>
      <p:pic>
        <p:nvPicPr>
          <p:cNvPr id="12" name="Picture 11">
            <a:extLst>
              <a:ext uri="{FF2B5EF4-FFF2-40B4-BE49-F238E27FC236}">
                <a16:creationId xmlns:a16="http://schemas.microsoft.com/office/drawing/2014/main" id="{DF5270E9-D56F-9AF4-DA76-2D7F2F24B18D}"/>
              </a:ext>
            </a:extLst>
          </p:cNvPr>
          <p:cNvPicPr>
            <a:picLocks noChangeAspect="1"/>
          </p:cNvPicPr>
          <p:nvPr/>
        </p:nvPicPr>
        <p:blipFill>
          <a:blip r:embed="rId5"/>
          <a:stretch>
            <a:fillRect/>
          </a:stretch>
        </p:blipFill>
        <p:spPr>
          <a:xfrm>
            <a:off x="3813814" y="4086358"/>
            <a:ext cx="1731561" cy="469197"/>
          </a:xfrm>
          <a:prstGeom prst="rect">
            <a:avLst/>
          </a:prstGeom>
        </p:spPr>
      </p:pic>
      <p:sp>
        <p:nvSpPr>
          <p:cNvPr id="4" name="Footer Placeholder 3">
            <a:extLst>
              <a:ext uri="{FF2B5EF4-FFF2-40B4-BE49-F238E27FC236}">
                <a16:creationId xmlns:a16="http://schemas.microsoft.com/office/drawing/2014/main" id="{D8B35C84-26AD-410E-94A5-530F0C128B7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solidFill>
                  <a:schemeClr val="tx2">
                    <a:lumMod val="50000"/>
                    <a:lumOff val="50000"/>
                  </a:schemeClr>
                </a:solidFill>
              </a:rPr>
              <a:t>Dirk Thieme</a:t>
            </a:r>
            <a:endParaRPr lang="en-US">
              <a:ea typeface="+mn-ea"/>
              <a:cs typeface="+mn-cs"/>
            </a:endParaRPr>
          </a:p>
        </p:txBody>
      </p:sp>
      <p:sp>
        <p:nvSpPr>
          <p:cNvPr id="5" name="Slide Number Placeholder 4">
            <a:extLst>
              <a:ext uri="{FF2B5EF4-FFF2-40B4-BE49-F238E27FC236}">
                <a16:creationId xmlns:a16="http://schemas.microsoft.com/office/drawing/2014/main" id="{177C1490-ACAC-4CE0-80E1-5D3BD8B4DE3B}"/>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10</a:t>
            </a:fld>
            <a:endParaRPr lang="en-US">
              <a:solidFill>
                <a:schemeClr val="tx2">
                  <a:lumMod val="50000"/>
                  <a:lumOff val="50000"/>
                </a:schemeClr>
              </a:solidFill>
            </a:endParaRPr>
          </a:p>
        </p:txBody>
      </p:sp>
    </p:spTree>
    <p:extLst>
      <p:ext uri="{BB962C8B-B14F-4D97-AF65-F5344CB8AC3E}">
        <p14:creationId xmlns:p14="http://schemas.microsoft.com/office/powerpoint/2010/main" val="173450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pic>
        <p:nvPicPr>
          <p:cNvPr id="4" name="Picture 4" descr="A picture containing person&#10;&#10;Description automatically generated">
            <a:extLst>
              <a:ext uri="{FF2B5EF4-FFF2-40B4-BE49-F238E27FC236}">
                <a16:creationId xmlns:a16="http://schemas.microsoft.com/office/drawing/2014/main" id="{C1B4B951-0114-4B38-924F-4025F20EA90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884" r="11760" b="1"/>
          <a:stretch/>
        </p:blipFill>
        <p:spPr>
          <a:xfrm>
            <a:off x="3523488" y="10"/>
            <a:ext cx="8668512" cy="6857990"/>
          </a:xfrm>
          <a:prstGeom prst="rect">
            <a:avLst/>
          </a:prstGeom>
        </p:spPr>
      </p:pic>
      <p:sp>
        <p:nvSpPr>
          <p:cNvPr id="8"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B7EE6717-721B-49FB-8D1F-59F2F5373F98}"/>
              </a:ext>
            </a:extLst>
          </p:cNvPr>
          <p:cNvSpPr>
            <a:spLocks noGrp="1"/>
          </p:cNvSpPr>
          <p:nvPr>
            <p:ph type="ctrTitle"/>
          </p:nvPr>
        </p:nvSpPr>
        <p:spPr>
          <a:xfrm>
            <a:off x="477981" y="1122363"/>
            <a:ext cx="4023360" cy="3204134"/>
          </a:xfrm>
        </p:spPr>
        <p:txBody>
          <a:bodyPr anchor="b">
            <a:normAutofit/>
          </a:bodyPr>
          <a:lstStyle/>
          <a:p>
            <a:r>
              <a:rPr lang="en-US" sz="4800"/>
              <a:t>Questions</a:t>
            </a:r>
          </a:p>
        </p:txBody>
      </p:sp>
      <p:sp>
        <p:nvSpPr>
          <p:cNvPr id="3" name="Subtitle 2">
            <a:extLst>
              <a:ext uri="{FF2B5EF4-FFF2-40B4-BE49-F238E27FC236}">
                <a16:creationId xmlns:a16="http://schemas.microsoft.com/office/drawing/2014/main" id="{65002332-FD90-4584-B9DA-7B2991C45D1C}"/>
              </a:ext>
            </a:extLst>
          </p:cNvPr>
          <p:cNvSpPr>
            <a:spLocks noGrp="1"/>
          </p:cNvSpPr>
          <p:nvPr>
            <p:ph type="subTitle" idx="1"/>
          </p:nvPr>
        </p:nvSpPr>
        <p:spPr>
          <a:xfrm>
            <a:off x="477980" y="4872922"/>
            <a:ext cx="4728004" cy="1711871"/>
          </a:xfrm>
        </p:spPr>
        <p:txBody>
          <a:bodyPr vert="horz" lIns="91440" tIns="45720" rIns="91440" bIns="45720" rtlCol="0" anchor="t">
            <a:normAutofit/>
          </a:bodyPr>
          <a:lstStyle/>
          <a:p>
            <a:r>
              <a:rPr lang="en-US" sz="2000"/>
              <a:t>Software Manager: Dirk Thieme</a:t>
            </a:r>
          </a:p>
          <a:p>
            <a:r>
              <a:rPr lang="en-US" sz="2000"/>
              <a:t>Hardware Manager: Erik Manis</a:t>
            </a:r>
          </a:p>
          <a:p>
            <a:r>
              <a:rPr lang="en-US" sz="2000"/>
              <a:t>Project Controller: Mohammed Ansari</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27F8159-B784-471B-A47A-4B8799D711BF}"/>
              </a:ext>
            </a:extLst>
          </p:cNvPr>
          <p:cNvSpPr txBox="1"/>
          <p:nvPr/>
        </p:nvSpPr>
        <p:spPr>
          <a:xfrm>
            <a:off x="9718246" y="6657945"/>
            <a:ext cx="2473754" cy="200055"/>
          </a:xfrm>
          <a:prstGeom prst="rect">
            <a:avLst/>
          </a:prstGeom>
          <a:solidFill>
            <a:srgbClr val="000000"/>
          </a:solidFill>
        </p:spPr>
        <p:txBody>
          <a:bodyPr wrap="non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Avenir Next LT Pro"/>
                <a:ea typeface="+mn-ea"/>
                <a:cs typeface="+mn-cs"/>
                <a:hlinkClick r:id="rId3">
                  <a:extLst>
                    <a:ext uri="{A12FA001-AC4F-418D-AE19-62706E023703}">
                      <ahyp:hlinkClr xmlns:ahyp="http://schemas.microsoft.com/office/drawing/2018/hyperlinkcolor" val="tx"/>
                    </a:ext>
                  </a:extLst>
                </a:hlinkClick>
              </a:rPr>
              <a:t>This Photo</a:t>
            </a:r>
            <a:r>
              <a:rPr kumimoji="0" lang="en-US" sz="700" b="0" i="0" u="none" strike="noStrike" kern="1200" cap="none" spc="0" normalizeH="0" baseline="0" noProof="0">
                <a:ln>
                  <a:noFill/>
                </a:ln>
                <a:solidFill>
                  <a:srgbClr val="FFFFFF"/>
                </a:solidFill>
                <a:effectLst/>
                <a:uLnTx/>
                <a:uFillTx/>
                <a:latin typeface="Avenir Next LT Pro"/>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Avenir Next LT Pro"/>
                <a:ea typeface="+mn-ea"/>
                <a:cs typeface="+mn-cs"/>
                <a:hlinkClick r:id="rId4">
                  <a:extLst>
                    <a:ext uri="{A12FA001-AC4F-418D-AE19-62706E023703}">
                      <ahyp:hlinkClr xmlns:ahyp="http://schemas.microsoft.com/office/drawing/2018/hyperlinkcolor" val="tx"/>
                    </a:ext>
                  </a:extLst>
                </a:hlinkClick>
              </a:rPr>
              <a:t>CC BY</a:t>
            </a:r>
            <a:r>
              <a:rPr kumimoji="0" lang="en-US" sz="700" b="0" i="0" u="none" strike="noStrike" kern="1200" cap="none" spc="0" normalizeH="0" baseline="0" noProof="0">
                <a:ln>
                  <a:noFill/>
                </a:ln>
                <a:solidFill>
                  <a:srgbClr val="FFFFFF"/>
                </a:solidFill>
                <a:effectLst/>
                <a:uLnTx/>
                <a:uFillTx/>
                <a:latin typeface="Avenir Next LT Pro"/>
                <a:ea typeface="+mn-ea"/>
                <a:cs typeface="+mn-cs"/>
              </a:rPr>
              <a:t>.</a:t>
            </a:r>
          </a:p>
        </p:txBody>
      </p:sp>
      <p:sp>
        <p:nvSpPr>
          <p:cNvPr id="9" name="Slide Number Placeholder 8">
            <a:extLst>
              <a:ext uri="{FF2B5EF4-FFF2-40B4-BE49-F238E27FC236}">
                <a16:creationId xmlns:a16="http://schemas.microsoft.com/office/drawing/2014/main" id="{5D9C40FF-8CF1-43A4-99A2-821E9EA9A4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endParaRPr>
          </a:p>
        </p:txBody>
      </p:sp>
    </p:spTree>
    <p:extLst>
      <p:ext uri="{BB962C8B-B14F-4D97-AF65-F5344CB8AC3E}">
        <p14:creationId xmlns:p14="http://schemas.microsoft.com/office/powerpoint/2010/main" val="338850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pic>
        <p:nvPicPr>
          <p:cNvPr id="6" name="Picture 3" descr="Abstract background of blue mesh and nodes">
            <a:extLst>
              <a:ext uri="{FF2B5EF4-FFF2-40B4-BE49-F238E27FC236}">
                <a16:creationId xmlns:a16="http://schemas.microsoft.com/office/drawing/2014/main" id="{D2907167-5F64-4FD5-B695-3C76990B63AF}"/>
              </a:ext>
            </a:extLst>
          </p:cNvPr>
          <p:cNvPicPr>
            <a:picLocks noChangeAspect="1"/>
          </p:cNvPicPr>
          <p:nvPr/>
        </p:nvPicPr>
        <p:blipFill rotWithShape="1">
          <a:blip r:embed="rId2"/>
          <a:srcRect l="28900" r="-2"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r>
              <a:rPr lang="en-US" sz="4800"/>
              <a:t>Search and Rescue Bot (SARB)</a:t>
            </a:r>
          </a:p>
        </p:txBody>
      </p:sp>
      <p:sp>
        <p:nvSpPr>
          <p:cNvPr id="3" name="Subtitle 2"/>
          <p:cNvSpPr>
            <a:spLocks noGrp="1"/>
          </p:cNvSpPr>
          <p:nvPr>
            <p:ph type="subTitle" idx="1"/>
          </p:nvPr>
        </p:nvSpPr>
        <p:spPr>
          <a:xfrm>
            <a:off x="477980" y="4872922"/>
            <a:ext cx="5618020" cy="1631510"/>
          </a:xfrm>
        </p:spPr>
        <p:txBody>
          <a:bodyPr vert="horz" lIns="91440" tIns="45720" rIns="91440" bIns="45720" rtlCol="0" anchor="t">
            <a:normAutofit/>
          </a:bodyPr>
          <a:lstStyle/>
          <a:p>
            <a:r>
              <a:rPr lang="en-US" sz="2000"/>
              <a:t>Software Manager: Dirk Thieme</a:t>
            </a:r>
          </a:p>
          <a:p>
            <a:r>
              <a:rPr lang="en-US" sz="2000"/>
              <a:t>Hardware Manager: Erik Manis</a:t>
            </a:r>
          </a:p>
          <a:p>
            <a:r>
              <a:rPr lang="en-US" sz="2000"/>
              <a:t>Project Controller: Mohammed Ansari</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AE538E5D-08FF-412F-9FF2-7E90B60099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endParaRPr>
          </a:p>
        </p:txBody>
      </p:sp>
    </p:spTree>
    <p:extLst>
      <p:ext uri="{BB962C8B-B14F-4D97-AF65-F5344CB8AC3E}">
        <p14:creationId xmlns:p14="http://schemas.microsoft.com/office/powerpoint/2010/main" val="219840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9CC01-53BD-C501-DF21-7E1ABB32A932}"/>
              </a:ext>
            </a:extLst>
          </p:cNvPr>
          <p:cNvSpPr>
            <a:spLocks noGrp="1"/>
          </p:cNvSpPr>
          <p:nvPr>
            <p:ph type="title"/>
          </p:nvPr>
        </p:nvSpPr>
        <p:spPr>
          <a:xfrm>
            <a:off x="7255564" y="834888"/>
            <a:ext cx="4314645" cy="1268958"/>
          </a:xfrm>
        </p:spPr>
        <p:txBody>
          <a:bodyPr anchor="b">
            <a:normAutofit/>
          </a:bodyPr>
          <a:lstStyle/>
          <a:p>
            <a:r>
              <a:rPr lang="en-US" sz="3200"/>
              <a:t>Project Description		</a:t>
            </a:r>
          </a:p>
        </p:txBody>
      </p:sp>
      <p:pic>
        <p:nvPicPr>
          <p:cNvPr id="7" name="Picture 6">
            <a:extLst>
              <a:ext uri="{FF2B5EF4-FFF2-40B4-BE49-F238E27FC236}">
                <a16:creationId xmlns:a16="http://schemas.microsoft.com/office/drawing/2014/main" id="{66F12214-0629-DE96-A11E-814B039B43C5}"/>
              </a:ext>
            </a:extLst>
          </p:cNvPr>
          <p:cNvPicPr>
            <a:picLocks noChangeAspect="1"/>
          </p:cNvPicPr>
          <p:nvPr/>
        </p:nvPicPr>
        <p:blipFill rotWithShape="1">
          <a:blip r:embed="rId2">
            <a:extLst>
              <a:ext uri="{28A0092B-C50C-407E-A947-70E740481C1C}">
                <a14:useLocalDpi xmlns:a14="http://schemas.microsoft.com/office/drawing/2010/main" val="0"/>
              </a:ext>
            </a:extLst>
          </a:blip>
          <a:srcRect l="15136" r="1140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9" name="Rectangle 13">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5">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53CE75-7065-554E-6D9A-31507C08BCE6}"/>
              </a:ext>
            </a:extLst>
          </p:cNvPr>
          <p:cNvSpPr>
            <a:spLocks noGrp="1"/>
          </p:cNvSpPr>
          <p:nvPr>
            <p:ph idx="1"/>
          </p:nvPr>
        </p:nvSpPr>
        <p:spPr>
          <a:xfrm>
            <a:off x="7255563" y="2557587"/>
            <a:ext cx="4314645" cy="3717317"/>
          </a:xfrm>
        </p:spPr>
        <p:txBody>
          <a:bodyPr anchor="t">
            <a:normAutofit/>
          </a:bodyPr>
          <a:lstStyle/>
          <a:p>
            <a:r>
              <a:rPr lang="en-US" sz="1700"/>
              <a:t>The rover will be able to fit into small spaces to find people or animals that are trapped or injured. Then the rover will emit an alert through radio frequencies to alert search and rescue teams. The teams can then access the rover’s camera and movement to get a better idea of the area that they need to get to. </a:t>
            </a:r>
          </a:p>
        </p:txBody>
      </p:sp>
      <p:sp>
        <p:nvSpPr>
          <p:cNvPr id="4" name="Footer Placeholder 3">
            <a:extLst>
              <a:ext uri="{FF2B5EF4-FFF2-40B4-BE49-F238E27FC236}">
                <a16:creationId xmlns:a16="http://schemas.microsoft.com/office/drawing/2014/main" id="{7516D92C-050E-60E6-2FA2-EF5BB27869A3}"/>
              </a:ext>
            </a:extLst>
          </p:cNvPr>
          <p:cNvSpPr>
            <a:spLocks noGrp="1"/>
          </p:cNvSpPr>
          <p:nvPr>
            <p:ph type="ftr" sz="quarter" idx="11"/>
          </p:nvPr>
        </p:nvSpPr>
        <p:spPr>
          <a:xfrm>
            <a:off x="7255563" y="6356350"/>
            <a:ext cx="3077157" cy="365125"/>
          </a:xfrm>
        </p:spPr>
        <p:txBody>
          <a:bodyPr>
            <a:normAutofit/>
          </a:bodyPr>
          <a:lstStyle/>
          <a:p>
            <a:pPr algn="l">
              <a:spcAft>
                <a:spcPts val="600"/>
              </a:spcAft>
            </a:pPr>
            <a:r>
              <a:rPr lang="en-US"/>
              <a:t>Erik Manis</a:t>
            </a:r>
          </a:p>
        </p:txBody>
      </p:sp>
      <p:sp>
        <p:nvSpPr>
          <p:cNvPr id="5" name="Slide Number Placeholder 4">
            <a:extLst>
              <a:ext uri="{FF2B5EF4-FFF2-40B4-BE49-F238E27FC236}">
                <a16:creationId xmlns:a16="http://schemas.microsoft.com/office/drawing/2014/main" id="{FCCCB80B-21C7-A870-404E-9BF45770B57A}"/>
              </a:ext>
            </a:extLst>
          </p:cNvPr>
          <p:cNvSpPr>
            <a:spLocks noGrp="1"/>
          </p:cNvSpPr>
          <p:nvPr>
            <p:ph type="sldNum" sz="quarter" idx="12"/>
          </p:nvPr>
        </p:nvSpPr>
        <p:spPr>
          <a:xfrm>
            <a:off x="10512543" y="6356350"/>
            <a:ext cx="1039115" cy="365125"/>
          </a:xfrm>
        </p:spPr>
        <p:txBody>
          <a:bodyPr>
            <a:normAutofit/>
          </a:bodyPr>
          <a:lstStyle/>
          <a:p>
            <a:pPr>
              <a:spcAft>
                <a:spcPts val="600"/>
              </a:spcAft>
            </a:pPr>
            <a:fld id="{B2DC25EE-239B-4C5F-AAD1-255A7D5F1EE2}" type="slidenum">
              <a:rPr lang="en-US" smtClean="0"/>
              <a:pPr>
                <a:spcAft>
                  <a:spcPts val="600"/>
                </a:spcAft>
              </a:pPr>
              <a:t>3</a:t>
            </a:fld>
            <a:endParaRPr lang="en-US"/>
          </a:p>
        </p:txBody>
      </p:sp>
    </p:spTree>
    <p:extLst>
      <p:ext uri="{BB962C8B-B14F-4D97-AF65-F5344CB8AC3E}">
        <p14:creationId xmlns:p14="http://schemas.microsoft.com/office/powerpoint/2010/main" val="251756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9B4D8-3EF6-E387-F38E-A9A9BF65806D}"/>
              </a:ext>
            </a:extLst>
          </p:cNvPr>
          <p:cNvSpPr>
            <a:spLocks noGrp="1"/>
          </p:cNvSpPr>
          <p:nvPr>
            <p:ph type="title"/>
          </p:nvPr>
        </p:nvSpPr>
        <p:spPr>
          <a:xfrm>
            <a:off x="411480" y="987552"/>
            <a:ext cx="4485861" cy="1088136"/>
          </a:xfrm>
        </p:spPr>
        <p:txBody>
          <a:bodyPr anchor="b">
            <a:normAutofit/>
          </a:bodyPr>
          <a:lstStyle/>
          <a:p>
            <a:r>
              <a:rPr lang="en-US" sz="3400"/>
              <a:t>Project Opportunity	</a:t>
            </a:r>
          </a:p>
        </p:txBody>
      </p:sp>
      <p:sp>
        <p:nvSpPr>
          <p:cNvPr id="22" name="Rectangle 2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A0B784-4EBA-96B6-C622-000D2ABFD4BB}"/>
              </a:ext>
            </a:extLst>
          </p:cNvPr>
          <p:cNvSpPr>
            <a:spLocks noGrp="1"/>
          </p:cNvSpPr>
          <p:nvPr>
            <p:ph idx="1"/>
          </p:nvPr>
        </p:nvSpPr>
        <p:spPr>
          <a:xfrm>
            <a:off x="411479" y="2688336"/>
            <a:ext cx="4498848" cy="3584448"/>
          </a:xfrm>
        </p:spPr>
        <p:txBody>
          <a:bodyPr anchor="t">
            <a:normAutofit/>
          </a:bodyPr>
          <a:lstStyle/>
          <a:p>
            <a:r>
              <a:rPr lang="en-US" sz="1700"/>
              <a:t>The rover could be used by firefighters to find people in buildings that are near collapse.</a:t>
            </a:r>
          </a:p>
          <a:p>
            <a:r>
              <a:rPr lang="en-US" sz="1700"/>
              <a:t>The military could use the rovers to find troops that are injured.</a:t>
            </a:r>
          </a:p>
          <a:p>
            <a:r>
              <a:rPr lang="en-US" sz="1700"/>
              <a:t>Red Cross could use this in search and rescue.</a:t>
            </a:r>
          </a:p>
          <a:p>
            <a:endParaRPr lang="en-US" sz="1700"/>
          </a:p>
        </p:txBody>
      </p:sp>
      <p:sp>
        <p:nvSpPr>
          <p:cNvPr id="4" name="Footer Placeholder 3">
            <a:extLst>
              <a:ext uri="{FF2B5EF4-FFF2-40B4-BE49-F238E27FC236}">
                <a16:creationId xmlns:a16="http://schemas.microsoft.com/office/drawing/2014/main" id="{CEF8BE27-03BA-B2CD-CE1E-81289CA24B6A}"/>
              </a:ext>
            </a:extLst>
          </p:cNvPr>
          <p:cNvSpPr>
            <a:spLocks noGrp="1"/>
          </p:cNvSpPr>
          <p:nvPr>
            <p:ph type="ftr" sz="quarter" idx="11"/>
          </p:nvPr>
        </p:nvSpPr>
        <p:spPr>
          <a:xfrm>
            <a:off x="1901952" y="6356350"/>
            <a:ext cx="3017520" cy="365125"/>
          </a:xfrm>
        </p:spPr>
        <p:txBody>
          <a:bodyPr>
            <a:normAutofit/>
          </a:bodyPr>
          <a:lstStyle/>
          <a:p>
            <a:pPr algn="r">
              <a:spcAft>
                <a:spcPts val="600"/>
              </a:spcAft>
            </a:pPr>
            <a:r>
              <a:rPr lang="en-US"/>
              <a:t>Mohammed Ansari</a:t>
            </a:r>
          </a:p>
        </p:txBody>
      </p:sp>
      <p:pic>
        <p:nvPicPr>
          <p:cNvPr id="8" name="Picture 7" descr="A couple of men standing in front of a destroyed building&#10;&#10;Description automatically generated with medium confidence">
            <a:extLst>
              <a:ext uri="{FF2B5EF4-FFF2-40B4-BE49-F238E27FC236}">
                <a16:creationId xmlns:a16="http://schemas.microsoft.com/office/drawing/2014/main" id="{D4BCA1E2-A393-B858-9366-AFA2FB7B3D7A}"/>
              </a:ext>
            </a:extLst>
          </p:cNvPr>
          <p:cNvPicPr>
            <a:picLocks noChangeAspect="1"/>
          </p:cNvPicPr>
          <p:nvPr/>
        </p:nvPicPr>
        <p:blipFill rotWithShape="1">
          <a:blip r:embed="rId2">
            <a:extLst>
              <a:ext uri="{28A0092B-C50C-407E-A947-70E740481C1C}">
                <a14:useLocalDpi xmlns:a14="http://schemas.microsoft.com/office/drawing/2010/main" val="0"/>
              </a:ext>
            </a:extLst>
          </a:blip>
          <a:srcRect l="17173" r="12814" b="2"/>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5" name="Slide Number Placeholder 4">
            <a:extLst>
              <a:ext uri="{FF2B5EF4-FFF2-40B4-BE49-F238E27FC236}">
                <a16:creationId xmlns:a16="http://schemas.microsoft.com/office/drawing/2014/main" id="{863AA1AD-6C97-BE17-6911-68A7FE72489B}"/>
              </a:ext>
            </a:extLst>
          </p:cNvPr>
          <p:cNvSpPr>
            <a:spLocks noGrp="1"/>
          </p:cNvSpPr>
          <p:nvPr>
            <p:ph type="sldNum" sz="quarter" idx="12"/>
          </p:nvPr>
        </p:nvSpPr>
        <p:spPr>
          <a:xfrm>
            <a:off x="9037321" y="6356350"/>
            <a:ext cx="2743200" cy="365125"/>
          </a:xfrm>
        </p:spPr>
        <p:txBody>
          <a:bodyPr>
            <a:normAutofit/>
          </a:bodyPr>
          <a:lstStyle/>
          <a:p>
            <a:pPr>
              <a:spcAft>
                <a:spcPts val="600"/>
              </a:spcAft>
            </a:pPr>
            <a:fld id="{B2DC25EE-239B-4C5F-AAD1-255A7D5F1EE2}"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300225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5940-6353-04EF-8E67-9857723016C7}"/>
              </a:ext>
            </a:extLst>
          </p:cNvPr>
          <p:cNvSpPr>
            <a:spLocks noGrp="1"/>
          </p:cNvSpPr>
          <p:nvPr>
            <p:ph type="title"/>
          </p:nvPr>
        </p:nvSpPr>
        <p:spPr/>
        <p:txBody>
          <a:bodyPr/>
          <a:lstStyle/>
          <a:p>
            <a:r>
              <a:rPr lang="en-US"/>
              <a:t>Project sketch</a:t>
            </a:r>
          </a:p>
        </p:txBody>
      </p:sp>
      <p:pic>
        <p:nvPicPr>
          <p:cNvPr id="7" name="Content Placeholder 6" descr="Diagram, engineering drawing&#10;&#10;Description automatically generated">
            <a:extLst>
              <a:ext uri="{FF2B5EF4-FFF2-40B4-BE49-F238E27FC236}">
                <a16:creationId xmlns:a16="http://schemas.microsoft.com/office/drawing/2014/main" id="{F9507CF1-7154-E262-8D4F-02B94A6A9B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983" b="15203"/>
          <a:stretch/>
        </p:blipFill>
        <p:spPr>
          <a:xfrm>
            <a:off x="1539912" y="2144734"/>
            <a:ext cx="9112175" cy="4164626"/>
          </a:xfrm>
        </p:spPr>
      </p:pic>
      <p:sp>
        <p:nvSpPr>
          <p:cNvPr id="4" name="Footer Placeholder 3">
            <a:extLst>
              <a:ext uri="{FF2B5EF4-FFF2-40B4-BE49-F238E27FC236}">
                <a16:creationId xmlns:a16="http://schemas.microsoft.com/office/drawing/2014/main" id="{1AABD50A-A2CD-D769-75B7-AA138D899C85}"/>
              </a:ext>
            </a:extLst>
          </p:cNvPr>
          <p:cNvSpPr>
            <a:spLocks noGrp="1"/>
          </p:cNvSpPr>
          <p:nvPr>
            <p:ph type="ftr" sz="quarter" idx="11"/>
          </p:nvPr>
        </p:nvSpPr>
        <p:spPr/>
        <p:txBody>
          <a:bodyPr/>
          <a:lstStyle/>
          <a:p>
            <a:r>
              <a:rPr lang="en-US"/>
              <a:t>Erik Manis</a:t>
            </a:r>
          </a:p>
        </p:txBody>
      </p:sp>
      <p:sp>
        <p:nvSpPr>
          <p:cNvPr id="5" name="Slide Number Placeholder 4">
            <a:extLst>
              <a:ext uri="{FF2B5EF4-FFF2-40B4-BE49-F238E27FC236}">
                <a16:creationId xmlns:a16="http://schemas.microsoft.com/office/drawing/2014/main" id="{44CACFD0-CFA2-B041-4EEE-BBA215C2EBCF}"/>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227930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Rectangle 68">
            <a:extLst>
              <a:ext uri="{FF2B5EF4-FFF2-40B4-BE49-F238E27FC236}">
                <a16:creationId xmlns:a16="http://schemas.microsoft.com/office/drawing/2014/main" id="{7958F8D2-E168-45AA-84D7-14C902177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B625DB-93FD-3B41-127A-82A83602FF6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Hardware</a:t>
            </a:r>
          </a:p>
        </p:txBody>
      </p:sp>
      <p:sp>
        <p:nvSpPr>
          <p:cNvPr id="73" name="Rectangle: Rounded Corners 7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1" name="Picture 10" descr="A close-up of a circuit board&#10;&#10;Description automatically generated">
            <a:extLst>
              <a:ext uri="{FF2B5EF4-FFF2-40B4-BE49-F238E27FC236}">
                <a16:creationId xmlns:a16="http://schemas.microsoft.com/office/drawing/2014/main" id="{4E3C70BC-238F-31C8-8C14-8BFC66E89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8" y="2184594"/>
            <a:ext cx="2834640" cy="4006292"/>
          </a:xfrm>
          <a:prstGeom prst="rect">
            <a:avLst/>
          </a:prstGeom>
        </p:spPr>
      </p:pic>
      <p:pic>
        <p:nvPicPr>
          <p:cNvPr id="17" name="Picture 16" descr="A picture containing text, electronics, circuit&#10;&#10;Description automatically generated">
            <a:extLst>
              <a:ext uri="{FF2B5EF4-FFF2-40B4-BE49-F238E27FC236}">
                <a16:creationId xmlns:a16="http://schemas.microsoft.com/office/drawing/2014/main" id="{90159CCE-A04B-3C10-E0CB-822439BE5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770420"/>
            <a:ext cx="2834640" cy="2834640"/>
          </a:xfrm>
          <a:prstGeom prst="rect">
            <a:avLst/>
          </a:prstGeom>
        </p:spPr>
      </p:pic>
      <p:pic>
        <p:nvPicPr>
          <p:cNvPr id="13" name="Picture 12" descr="A picture containing electronics, circuit&#10;&#10;Description automatically generated">
            <a:extLst>
              <a:ext uri="{FF2B5EF4-FFF2-40B4-BE49-F238E27FC236}">
                <a16:creationId xmlns:a16="http://schemas.microsoft.com/office/drawing/2014/main" id="{663E20E3-62F7-8524-3360-054AD956CA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912" y="2770420"/>
            <a:ext cx="2834640" cy="2834640"/>
          </a:xfrm>
          <a:prstGeom prst="rect">
            <a:avLst/>
          </a:prstGeom>
        </p:spPr>
      </p:pic>
      <p:pic>
        <p:nvPicPr>
          <p:cNvPr id="9" name="Picture 8">
            <a:extLst>
              <a:ext uri="{FF2B5EF4-FFF2-40B4-BE49-F238E27FC236}">
                <a16:creationId xmlns:a16="http://schemas.microsoft.com/office/drawing/2014/main" id="{93315DEA-67CD-B6BC-8D77-61EEF1642C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7424" y="2919239"/>
            <a:ext cx="2834640" cy="2537002"/>
          </a:xfrm>
          <a:prstGeom prst="rect">
            <a:avLst/>
          </a:prstGeom>
        </p:spPr>
      </p:pic>
      <p:sp>
        <p:nvSpPr>
          <p:cNvPr id="4" name="Footer Placeholder 3">
            <a:extLst>
              <a:ext uri="{FF2B5EF4-FFF2-40B4-BE49-F238E27FC236}">
                <a16:creationId xmlns:a16="http://schemas.microsoft.com/office/drawing/2014/main" id="{2127E7E2-6F3F-246A-7899-92AF8EB08E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2">
                    <a:lumMod val="50000"/>
                    <a:lumOff val="50000"/>
                  </a:schemeClr>
                </a:solidFill>
                <a:latin typeface="+mn-lt"/>
                <a:ea typeface="+mn-ea"/>
                <a:cs typeface="+mn-cs"/>
              </a:rPr>
              <a:t>Erik Manis</a:t>
            </a:r>
          </a:p>
        </p:txBody>
      </p:sp>
      <p:sp>
        <p:nvSpPr>
          <p:cNvPr id="5" name="Slide Number Placeholder 4">
            <a:extLst>
              <a:ext uri="{FF2B5EF4-FFF2-40B4-BE49-F238E27FC236}">
                <a16:creationId xmlns:a16="http://schemas.microsoft.com/office/drawing/2014/main" id="{C89D94B9-8581-DE8D-06AA-AF66C95D9F98}"/>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solidFill>
                  <a:schemeClr val="tx2">
                    <a:lumMod val="50000"/>
                    <a:lumOff val="50000"/>
                  </a:schemeClr>
                </a:solidFill>
              </a:rPr>
              <a:pPr>
                <a:spcAft>
                  <a:spcPts val="600"/>
                </a:spcAft>
              </a:pPr>
              <a:t>6</a:t>
            </a:fld>
            <a:endParaRPr lang="en-US">
              <a:solidFill>
                <a:schemeClr val="tx2">
                  <a:lumMod val="50000"/>
                  <a:lumOff val="50000"/>
                </a:schemeClr>
              </a:solidFill>
            </a:endParaRPr>
          </a:p>
        </p:txBody>
      </p:sp>
    </p:spTree>
    <p:extLst>
      <p:ext uri="{BB962C8B-B14F-4D97-AF65-F5344CB8AC3E}">
        <p14:creationId xmlns:p14="http://schemas.microsoft.com/office/powerpoint/2010/main" val="403000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Rectangle 68">
            <a:extLst>
              <a:ext uri="{FF2B5EF4-FFF2-40B4-BE49-F238E27FC236}">
                <a16:creationId xmlns:a16="http://schemas.microsoft.com/office/drawing/2014/main" id="{7958F8D2-E168-45AA-84D7-14C902177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B625DB-93FD-3B41-127A-82A83602FF6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Software</a:t>
            </a:r>
          </a:p>
        </p:txBody>
      </p:sp>
      <p:sp>
        <p:nvSpPr>
          <p:cNvPr id="73" name="Rectangle: Rounded Corners 7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Footer Placeholder 3">
            <a:extLst>
              <a:ext uri="{FF2B5EF4-FFF2-40B4-BE49-F238E27FC236}">
                <a16:creationId xmlns:a16="http://schemas.microsoft.com/office/drawing/2014/main" id="{2127E7E2-6F3F-246A-7899-92AF8EB08E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2">
                    <a:lumMod val="50000"/>
                    <a:lumOff val="50000"/>
                  </a:schemeClr>
                </a:solidFill>
                <a:latin typeface="+mn-lt"/>
                <a:ea typeface="+mn-ea"/>
                <a:cs typeface="+mn-cs"/>
              </a:rPr>
              <a:t>Dirk </a:t>
            </a:r>
            <a:r>
              <a:rPr lang="en-US" kern="1200" err="1">
                <a:solidFill>
                  <a:schemeClr val="tx2">
                    <a:lumMod val="50000"/>
                    <a:lumOff val="50000"/>
                  </a:schemeClr>
                </a:solidFill>
                <a:latin typeface="+mn-lt"/>
                <a:ea typeface="+mn-ea"/>
                <a:cs typeface="+mn-cs"/>
              </a:rPr>
              <a:t>Thieme</a:t>
            </a:r>
            <a:endParaRPr lang="en-US" kern="1200">
              <a:solidFill>
                <a:schemeClr val="tx2">
                  <a:lumMod val="50000"/>
                  <a:lumOff val="50000"/>
                </a:schemeClr>
              </a:solidFill>
              <a:latin typeface="+mn-lt"/>
              <a:ea typeface="+mn-ea"/>
              <a:cs typeface="+mn-cs"/>
            </a:endParaRPr>
          </a:p>
        </p:txBody>
      </p:sp>
      <p:sp>
        <p:nvSpPr>
          <p:cNvPr id="5" name="Slide Number Placeholder 4">
            <a:extLst>
              <a:ext uri="{FF2B5EF4-FFF2-40B4-BE49-F238E27FC236}">
                <a16:creationId xmlns:a16="http://schemas.microsoft.com/office/drawing/2014/main" id="{C89D94B9-8581-DE8D-06AA-AF66C95D9F98}"/>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solidFill>
                  <a:schemeClr val="tx2">
                    <a:lumMod val="50000"/>
                    <a:lumOff val="50000"/>
                  </a:schemeClr>
                </a:solidFill>
              </a:rPr>
              <a:pPr>
                <a:spcAft>
                  <a:spcPts val="600"/>
                </a:spcAft>
              </a:pPr>
              <a:t>7</a:t>
            </a:fld>
            <a:endParaRPr lang="en-US">
              <a:solidFill>
                <a:schemeClr val="tx2">
                  <a:lumMod val="50000"/>
                  <a:lumOff val="50000"/>
                </a:schemeClr>
              </a:solidFill>
            </a:endParaRPr>
          </a:p>
        </p:txBody>
      </p:sp>
      <p:sp>
        <p:nvSpPr>
          <p:cNvPr id="3" name="TextBox 2">
            <a:extLst>
              <a:ext uri="{FF2B5EF4-FFF2-40B4-BE49-F238E27FC236}">
                <a16:creationId xmlns:a16="http://schemas.microsoft.com/office/drawing/2014/main" id="{A294F519-F930-B19E-5D6B-3095DA17A029}"/>
              </a:ext>
            </a:extLst>
          </p:cNvPr>
          <p:cNvSpPr txBox="1"/>
          <p:nvPr/>
        </p:nvSpPr>
        <p:spPr>
          <a:xfrm>
            <a:off x="1905000" y="2114550"/>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FPGA Software:</a:t>
            </a:r>
          </a:p>
          <a:p>
            <a:pPr marL="285750" indent="-285750">
              <a:buFont typeface="Arial"/>
              <a:buChar char="•"/>
            </a:pPr>
            <a:r>
              <a:rPr lang="en-US"/>
              <a:t>Driving Module</a:t>
            </a:r>
          </a:p>
          <a:p>
            <a:pPr marL="285750" indent="-285750">
              <a:buFont typeface="Arial"/>
              <a:buChar char="•"/>
            </a:pPr>
            <a:r>
              <a:rPr lang="en-US"/>
              <a:t>Person Detection Using Phototransistors</a:t>
            </a:r>
          </a:p>
          <a:p>
            <a:pPr marL="285750" indent="-285750">
              <a:buFont typeface="Arial"/>
              <a:buChar char="•"/>
            </a:pPr>
            <a:r>
              <a:rPr lang="en-US"/>
              <a:t>Obstacle Sensing with IR Sensors</a:t>
            </a:r>
          </a:p>
        </p:txBody>
      </p:sp>
      <p:sp>
        <p:nvSpPr>
          <p:cNvPr id="6" name="TextBox 5">
            <a:extLst>
              <a:ext uri="{FF2B5EF4-FFF2-40B4-BE49-F238E27FC236}">
                <a16:creationId xmlns:a16="http://schemas.microsoft.com/office/drawing/2014/main" id="{B4C94A76-6BDB-E56A-3518-AF56D8D5C762}"/>
              </a:ext>
            </a:extLst>
          </p:cNvPr>
          <p:cNvSpPr txBox="1"/>
          <p:nvPr/>
        </p:nvSpPr>
        <p:spPr>
          <a:xfrm>
            <a:off x="7258050" y="2114550"/>
            <a:ext cx="32289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Microcontroller Software:</a:t>
            </a:r>
          </a:p>
          <a:p>
            <a:pPr marL="285750" indent="-285750">
              <a:buFont typeface="Arial"/>
              <a:buChar char="•"/>
            </a:pPr>
            <a:r>
              <a:rPr lang="en-US"/>
              <a:t>Location Broadcasting with GPS Module</a:t>
            </a:r>
          </a:p>
          <a:p>
            <a:pPr marL="285750" indent="-285750">
              <a:buFont typeface="Arial"/>
              <a:buChar char="•"/>
            </a:pPr>
            <a:r>
              <a:rPr lang="en-US"/>
              <a:t>Remote Control by Operator in Certain Situations </a:t>
            </a:r>
          </a:p>
          <a:p>
            <a:pPr marL="285750" indent="-285750">
              <a:buFont typeface="Arial"/>
              <a:buChar char="•"/>
            </a:pPr>
            <a:r>
              <a:rPr lang="en-US"/>
              <a:t>Radio Communication from Victim to Operator</a:t>
            </a:r>
          </a:p>
        </p:txBody>
      </p:sp>
      <p:pic>
        <p:nvPicPr>
          <p:cNvPr id="7" name="Picture 7" descr="Diagram&#10;&#10;Description automatically generated">
            <a:extLst>
              <a:ext uri="{FF2B5EF4-FFF2-40B4-BE49-F238E27FC236}">
                <a16:creationId xmlns:a16="http://schemas.microsoft.com/office/drawing/2014/main" id="{B90D906D-8307-A952-ED68-6D7FF20863C0}"/>
              </a:ext>
            </a:extLst>
          </p:cNvPr>
          <p:cNvPicPr>
            <a:picLocks noChangeAspect="1"/>
          </p:cNvPicPr>
          <p:nvPr/>
        </p:nvPicPr>
        <p:blipFill>
          <a:blip r:embed="rId2"/>
          <a:stretch>
            <a:fillRect/>
          </a:stretch>
        </p:blipFill>
        <p:spPr>
          <a:xfrm>
            <a:off x="7124700" y="4353680"/>
            <a:ext cx="3571875" cy="2141615"/>
          </a:xfrm>
          <a:prstGeom prst="rect">
            <a:avLst/>
          </a:prstGeom>
        </p:spPr>
      </p:pic>
      <p:pic>
        <p:nvPicPr>
          <p:cNvPr id="8" name="Picture 9" descr="Arrow&#10;&#10;Description automatically generated">
            <a:extLst>
              <a:ext uri="{FF2B5EF4-FFF2-40B4-BE49-F238E27FC236}">
                <a16:creationId xmlns:a16="http://schemas.microsoft.com/office/drawing/2014/main" id="{9E330178-F0E9-4012-8C1F-51A1B3FE4E0D}"/>
              </a:ext>
            </a:extLst>
          </p:cNvPr>
          <p:cNvPicPr>
            <a:picLocks noChangeAspect="1"/>
          </p:cNvPicPr>
          <p:nvPr/>
        </p:nvPicPr>
        <p:blipFill>
          <a:blip r:embed="rId3"/>
          <a:stretch>
            <a:fillRect/>
          </a:stretch>
        </p:blipFill>
        <p:spPr>
          <a:xfrm>
            <a:off x="933450" y="4187896"/>
            <a:ext cx="4676775" cy="2092183"/>
          </a:xfrm>
          <a:prstGeom prst="rect">
            <a:avLst/>
          </a:prstGeom>
        </p:spPr>
      </p:pic>
    </p:spTree>
    <p:extLst>
      <p:ext uri="{BB962C8B-B14F-4D97-AF65-F5344CB8AC3E}">
        <p14:creationId xmlns:p14="http://schemas.microsoft.com/office/powerpoint/2010/main" val="356673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Freeform: Shape 10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2" name="Freeform: Shape 10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DDF884-DE6E-40FD-B87E-72677C88325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a:t>Marketing		</a:t>
            </a:r>
          </a:p>
        </p:txBody>
      </p:sp>
      <p:sp>
        <p:nvSpPr>
          <p:cNvPr id="108" name="Rectangle 10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10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4C95AC-A9B7-429D-B7C9-8CC8D0AC8B04}"/>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1700"/>
              <a:t>The market for this product will mostly be government related. Going to local fire departments and first responders and showing them tests of the product. For the military, show the product’s functionality to officers and how it could save soldiers in the field.</a:t>
            </a:r>
          </a:p>
        </p:txBody>
      </p:sp>
      <p:pic>
        <p:nvPicPr>
          <p:cNvPr id="9" name="Picture 8" descr="A group of people posing for a photo&#10;&#10;Description automatically generated">
            <a:extLst>
              <a:ext uri="{FF2B5EF4-FFF2-40B4-BE49-F238E27FC236}">
                <a16:creationId xmlns:a16="http://schemas.microsoft.com/office/drawing/2014/main" id="{D1AB374A-A0A3-BCFA-10BD-628990096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1039284"/>
            <a:ext cx="6922008" cy="4880015"/>
          </a:xfrm>
          <a:prstGeom prst="rect">
            <a:avLst/>
          </a:prstGeom>
        </p:spPr>
      </p:pic>
      <p:sp>
        <p:nvSpPr>
          <p:cNvPr id="4" name="Footer Placeholder 3">
            <a:extLst>
              <a:ext uri="{FF2B5EF4-FFF2-40B4-BE49-F238E27FC236}">
                <a16:creationId xmlns:a16="http://schemas.microsoft.com/office/drawing/2014/main" id="{BC870AF6-B216-4779-BD90-B28E73F12F84}"/>
              </a:ext>
            </a:extLst>
          </p:cNvPr>
          <p:cNvSpPr>
            <a:spLocks noGrp="1"/>
          </p:cNvSpPr>
          <p:nvPr>
            <p:ph type="ftr" sz="quarter" idx="11"/>
          </p:nvPr>
        </p:nvSpPr>
        <p:spPr>
          <a:xfrm>
            <a:off x="4901184" y="6356350"/>
            <a:ext cx="4114800" cy="365125"/>
          </a:xfrm>
        </p:spPr>
        <p:txBody>
          <a:bodyPr vert="horz" lIns="91440" tIns="45720" rIns="91440" bIns="45720" rtlCol="0">
            <a:normAutofit/>
          </a:bodyPr>
          <a:lstStyle/>
          <a:p>
            <a:pPr algn="l">
              <a:spcAft>
                <a:spcPts val="600"/>
              </a:spcAft>
            </a:pPr>
            <a:r>
              <a:rPr lang="en-US">
                <a:solidFill>
                  <a:schemeClr val="tx2">
                    <a:lumMod val="50000"/>
                    <a:lumOff val="50000"/>
                  </a:schemeClr>
                </a:solidFill>
              </a:rPr>
              <a:t>Dirk Thieme</a:t>
            </a:r>
            <a:endParaRPr lang="en-US">
              <a:ea typeface="+mn-ea"/>
              <a:cs typeface="+mn-cs"/>
            </a:endParaRPr>
          </a:p>
        </p:txBody>
      </p:sp>
      <p:sp>
        <p:nvSpPr>
          <p:cNvPr id="5" name="Slide Number Placeholder 4">
            <a:extLst>
              <a:ext uri="{FF2B5EF4-FFF2-40B4-BE49-F238E27FC236}">
                <a16:creationId xmlns:a16="http://schemas.microsoft.com/office/drawing/2014/main" id="{DCBA28DB-94E0-4C96-AE6C-C05350E681F9}"/>
              </a:ext>
            </a:extLst>
          </p:cNvPr>
          <p:cNvSpPr>
            <a:spLocks noGrp="1"/>
          </p:cNvSpPr>
          <p:nvPr>
            <p:ph type="sldNum" sz="quarter" idx="12"/>
          </p:nvPr>
        </p:nvSpPr>
        <p:spPr>
          <a:xfrm>
            <a:off x="9695688" y="6356350"/>
            <a:ext cx="2121408" cy="365125"/>
          </a:xfrm>
        </p:spPr>
        <p:txBody>
          <a:bodyPr vert="horz" lIns="91440" tIns="45720" rIns="91440" bIns="45720" rtlCol="0">
            <a:normAutofit/>
          </a:bodyPr>
          <a:lstStyle/>
          <a:p>
            <a:pPr>
              <a:spcAft>
                <a:spcPts val="600"/>
              </a:spcAft>
            </a:pPr>
            <a:fld id="{B2DC25EE-239B-4C5F-AAD1-255A7D5F1EE2}" type="slidenum">
              <a:rPr lang="en-US">
                <a:solidFill>
                  <a:schemeClr val="tx2">
                    <a:lumMod val="50000"/>
                    <a:lumOff val="50000"/>
                  </a:schemeClr>
                </a:solidFill>
              </a:rPr>
              <a:pPr>
                <a:spcAft>
                  <a:spcPts val="600"/>
                </a:spcAft>
              </a:pPr>
              <a:t>8</a:t>
            </a:fld>
            <a:endParaRPr lang="en-US">
              <a:solidFill>
                <a:schemeClr val="tx2">
                  <a:lumMod val="50000"/>
                  <a:lumOff val="50000"/>
                </a:schemeClr>
              </a:solidFill>
            </a:endParaRPr>
          </a:p>
        </p:txBody>
      </p:sp>
    </p:spTree>
    <p:extLst>
      <p:ext uri="{BB962C8B-B14F-4D97-AF65-F5344CB8AC3E}">
        <p14:creationId xmlns:p14="http://schemas.microsoft.com/office/powerpoint/2010/main" val="204144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Rectangle 11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2" name="Rectangle 12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CEBED-B962-46A7-8645-B0BFB7E322B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Gantt Chart</a:t>
            </a:r>
          </a:p>
        </p:txBody>
      </p:sp>
      <p:sp>
        <p:nvSpPr>
          <p:cNvPr id="124" name="Rectangle 1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ooter Placeholder 8">
            <a:extLst>
              <a:ext uri="{FF2B5EF4-FFF2-40B4-BE49-F238E27FC236}">
                <a16:creationId xmlns:a16="http://schemas.microsoft.com/office/drawing/2014/main" id="{0D7FE994-D9CB-4011-A134-B01F3973B55D}"/>
              </a:ext>
            </a:extLst>
          </p:cNvPr>
          <p:cNvSpPr>
            <a:spLocks noGrp="1"/>
          </p:cNvSpPr>
          <p:nvPr>
            <p:ph type="ftr" sz="quarter" idx="11"/>
          </p:nvPr>
        </p:nvSpPr>
        <p:spPr>
          <a:xfrm>
            <a:off x="4864608" y="6356350"/>
            <a:ext cx="4114800" cy="365125"/>
          </a:xfrm>
        </p:spPr>
        <p:txBody>
          <a:bodyPr vert="horz" lIns="91440" tIns="45720" rIns="91440" bIns="45720" rtlCol="0" anchor="ctr">
            <a:normAutofit/>
          </a:bodyPr>
          <a:lstStyle/>
          <a:p>
            <a:pPr algn="l">
              <a:spcAft>
                <a:spcPts val="600"/>
              </a:spcAft>
              <a:defRPr/>
            </a:pPr>
            <a:r>
              <a:rPr lang="en-US">
                <a:solidFill>
                  <a:schemeClr val="tx2">
                    <a:lumMod val="50000"/>
                    <a:lumOff val="50000"/>
                  </a:schemeClr>
                </a:solidFill>
              </a:rPr>
              <a:t>Erik Manis</a:t>
            </a:r>
            <a:endParaRPr lang="en-US">
              <a:ea typeface="+mn-ea"/>
              <a:cs typeface="+mn-cs"/>
            </a:endParaRPr>
          </a:p>
        </p:txBody>
      </p:sp>
      <p:sp>
        <p:nvSpPr>
          <p:cNvPr id="11" name="Slide Number Placeholder 10">
            <a:extLst>
              <a:ext uri="{FF2B5EF4-FFF2-40B4-BE49-F238E27FC236}">
                <a16:creationId xmlns:a16="http://schemas.microsoft.com/office/drawing/2014/main" id="{EF50AAC4-8D4C-4073-82E6-0D89964BB966}"/>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2DC25EE-239B-4C5F-AAD1-255A7D5F1EE2}" type="slidenum">
              <a:rPr kumimoji="0" lang="en-US" b="0" i="0" u="none" strike="noStrike" cap="none" spc="0" normalizeH="0" baseline="0" noProof="0">
                <a:ln>
                  <a:noFill/>
                </a:ln>
                <a:solidFill>
                  <a:schemeClr val="tx2">
                    <a:lumMod val="50000"/>
                    <a:lumOff val="50000"/>
                  </a:schemeClr>
                </a:solidFill>
                <a:effectLst/>
                <a:uLnTx/>
                <a:uFillTx/>
              </a:rPr>
              <a:pPr marR="0" lvl="0" indent="0" fontAlgn="auto">
                <a:spcBef>
                  <a:spcPts val="0"/>
                </a:spcBef>
                <a:spcAft>
                  <a:spcPts val="600"/>
                </a:spcAft>
                <a:buClrTx/>
                <a:buSzTx/>
                <a:buFontTx/>
                <a:buNone/>
                <a:tabLst/>
                <a:defRPr/>
              </a:pPr>
              <a:t>9</a:t>
            </a:fld>
            <a:endParaRPr kumimoji="0" lang="en-US" b="0" i="0" u="none" strike="noStrike" cap="none" spc="0" normalizeH="0" baseline="0" noProof="0">
              <a:ln>
                <a:noFill/>
              </a:ln>
              <a:solidFill>
                <a:schemeClr val="tx2">
                  <a:lumMod val="50000"/>
                  <a:lumOff val="50000"/>
                </a:schemeClr>
              </a:solidFill>
              <a:effectLst/>
              <a:uLnTx/>
              <a:uFillTx/>
            </a:endParaRPr>
          </a:p>
        </p:txBody>
      </p:sp>
      <p:pic>
        <p:nvPicPr>
          <p:cNvPr id="6" name="Picture 5">
            <a:extLst>
              <a:ext uri="{FF2B5EF4-FFF2-40B4-BE49-F238E27FC236}">
                <a16:creationId xmlns:a16="http://schemas.microsoft.com/office/drawing/2014/main" id="{19FEAA80-6C10-7D5E-2F9F-772CE3F750A6}"/>
              </a:ext>
            </a:extLst>
          </p:cNvPr>
          <p:cNvPicPr>
            <a:picLocks noChangeAspect="1"/>
          </p:cNvPicPr>
          <p:nvPr/>
        </p:nvPicPr>
        <p:blipFill>
          <a:blip r:embed="rId2"/>
          <a:stretch>
            <a:fillRect/>
          </a:stretch>
        </p:blipFill>
        <p:spPr>
          <a:xfrm>
            <a:off x="1372901" y="4949421"/>
            <a:ext cx="1847850" cy="600075"/>
          </a:xfrm>
          <a:prstGeom prst="rect">
            <a:avLst/>
          </a:prstGeom>
        </p:spPr>
      </p:pic>
      <p:pic>
        <p:nvPicPr>
          <p:cNvPr id="8" name="Picture 7">
            <a:extLst>
              <a:ext uri="{FF2B5EF4-FFF2-40B4-BE49-F238E27FC236}">
                <a16:creationId xmlns:a16="http://schemas.microsoft.com/office/drawing/2014/main" id="{63E15A58-794D-AC83-5A5A-3348F15A5CD5}"/>
              </a:ext>
            </a:extLst>
          </p:cNvPr>
          <p:cNvPicPr>
            <a:picLocks noChangeAspect="1"/>
          </p:cNvPicPr>
          <p:nvPr/>
        </p:nvPicPr>
        <p:blipFill>
          <a:blip r:embed="rId3"/>
          <a:stretch>
            <a:fillRect/>
          </a:stretch>
        </p:blipFill>
        <p:spPr>
          <a:xfrm>
            <a:off x="4501235" y="489158"/>
            <a:ext cx="7401439" cy="5730667"/>
          </a:xfrm>
          <a:prstGeom prst="rect">
            <a:avLst/>
          </a:prstGeom>
        </p:spPr>
      </p:pic>
    </p:spTree>
    <p:extLst>
      <p:ext uri="{BB962C8B-B14F-4D97-AF65-F5344CB8AC3E}">
        <p14:creationId xmlns:p14="http://schemas.microsoft.com/office/powerpoint/2010/main" val="2941728858"/>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1C2031"/>
      </a:dk2>
      <a:lt2>
        <a:srgbClr val="F3F0F0"/>
      </a:lt2>
      <a:accent1>
        <a:srgbClr val="3AB3AC"/>
      </a:accent1>
      <a:accent2>
        <a:srgbClr val="3189BB"/>
      </a:accent2>
      <a:accent3>
        <a:srgbClr val="4362CD"/>
      </a:accent3>
      <a:accent4>
        <a:srgbClr val="5238BD"/>
      </a:accent4>
      <a:accent5>
        <a:srgbClr val="9743CD"/>
      </a:accent5>
      <a:accent6>
        <a:srgbClr val="BB31B7"/>
      </a:accent6>
      <a:hlink>
        <a:srgbClr val="BF3F4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
  <TotalTime>0</TotalTime>
  <Words>397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PowerPoint Presentation</vt:lpstr>
      <vt:lpstr>Search and Rescue Bot (SARB)</vt:lpstr>
      <vt:lpstr>Project Description  </vt:lpstr>
      <vt:lpstr>Project Opportunity </vt:lpstr>
      <vt:lpstr>Project sketch</vt:lpstr>
      <vt:lpstr>Hardware</vt:lpstr>
      <vt:lpstr>Software</vt:lpstr>
      <vt:lpstr>Marketing  </vt:lpstr>
      <vt:lpstr>Gantt Chart</vt:lpstr>
      <vt:lpstr>Budget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Manis, Erik</dc:creator>
  <cp:lastModifiedBy>Dirk Thieme</cp:lastModifiedBy>
  <cp:revision>1</cp:revision>
  <dcterms:created xsi:type="dcterms:W3CDTF">2022-02-02T17:20:00Z</dcterms:created>
  <dcterms:modified xsi:type="dcterms:W3CDTF">2022-05-10T20:49:44Z</dcterms:modified>
</cp:coreProperties>
</file>