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59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068D1-21EF-4533-8A4E-6D75E6C10FDF}" v="910" dt="2022-01-19T18:56:51.706"/>
    <p1510:client id="{8349735B-EAB7-1900-905A-90AAE5904C92}" v="329" dt="2022-01-19T20:00:25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5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Group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397689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Dirk Thieme, Erik Manis, &amp;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Budget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420E1B-3838-4308-AD46-B9C6217D9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18" y="2971589"/>
            <a:ext cx="11911203" cy="156404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4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Group 3</a:t>
            </a:r>
          </a:p>
          <a:p>
            <a:r>
              <a:rPr lang="en-US" sz="2000" dirty="0"/>
              <a:t>Dirk Thieme, Erik Manis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10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Last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320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Get Admin Requirements complete</a:t>
            </a:r>
          </a:p>
          <a:p>
            <a:r>
              <a:rPr lang="en-US" sz="2000"/>
              <a:t>Motor Demo Project</a:t>
            </a:r>
          </a:p>
          <a:p>
            <a:pPr lvl="1"/>
            <a:r>
              <a:rPr lang="en-US" sz="1600"/>
              <a:t>Gantt Chart</a:t>
            </a:r>
          </a:p>
          <a:p>
            <a:pPr lvl="1"/>
            <a:r>
              <a:rPr lang="en-US" sz="1600"/>
              <a:t>Budget</a:t>
            </a:r>
          </a:p>
          <a:p>
            <a:pPr lvl="1"/>
            <a:r>
              <a:rPr lang="en-US" sz="1600"/>
              <a:t>Start Work</a:t>
            </a:r>
          </a:p>
          <a:p>
            <a:r>
              <a:rPr lang="en-US" sz="2000"/>
              <a:t>Watch Verilog Tutorials</a:t>
            </a:r>
          </a:p>
          <a:p>
            <a:r>
              <a:rPr lang="en-US" sz="2000"/>
              <a:t>Get software</a:t>
            </a:r>
          </a:p>
          <a:p>
            <a:r>
              <a:rPr lang="en-US" sz="2000"/>
              <a:t>Project notebook</a:t>
            </a:r>
          </a:p>
          <a:p>
            <a:r>
              <a:rPr lang="en-US" sz="2000"/>
              <a:t>Rover chassis</a:t>
            </a:r>
          </a:p>
          <a:p>
            <a:r>
              <a:rPr lang="en-US" sz="2000"/>
              <a:t>Soldering Tutorials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242032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06C12-A024-4F5E-914B-A5003128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Completed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F17E-8867-4A11-A73C-A7EBF8AF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All: Admin requirements complete</a:t>
            </a:r>
          </a:p>
          <a:p>
            <a:r>
              <a:rPr lang="en-US" sz="2000" dirty="0"/>
              <a:t>Motor demo project</a:t>
            </a:r>
          </a:p>
          <a:p>
            <a:pPr lvl="1"/>
            <a:r>
              <a:rPr lang="en-US" sz="1600" dirty="0"/>
              <a:t>Dirk: Gantt chart</a:t>
            </a:r>
          </a:p>
          <a:p>
            <a:pPr lvl="1"/>
            <a:r>
              <a:rPr lang="en-US" sz="1600" dirty="0"/>
              <a:t>Mohammed: Budget</a:t>
            </a:r>
          </a:p>
          <a:p>
            <a:r>
              <a:rPr lang="en-US" sz="2000" dirty="0"/>
              <a:t>All: Software downloaded</a:t>
            </a:r>
          </a:p>
          <a:p>
            <a:r>
              <a:rPr lang="en-US" sz="2000" dirty="0"/>
              <a:t>Erik: Project notebook setup</a:t>
            </a:r>
          </a:p>
          <a:p>
            <a:r>
              <a:rPr lang="en-US" sz="2000" dirty="0"/>
              <a:t>Mohammed: Rover chassis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9CA9C-E010-4DF7-BEB2-3F4C209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872CB-4E99-4A5B-A5DD-55FBCCC3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9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0FF84-8390-4649-8170-FD970971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The Rover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2A5C7682-70E2-485F-BE96-FEAC41642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746" y="842266"/>
            <a:ext cx="5550287" cy="517346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5167-9B5F-4E18-A1D4-66BA7C7E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259325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Gantt</a:t>
            </a:r>
          </a:p>
        </p:txBody>
      </p:sp>
      <p:pic>
        <p:nvPicPr>
          <p:cNvPr id="8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BABFA852-43FA-4CD0-866C-27389912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9" y="2207891"/>
            <a:ext cx="10168053" cy="406550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2D388-F82E-4FEE-9F7F-E660E607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Project Notebook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B2B0BF-5BA2-42A7-968F-1D6CA4B8B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820"/>
          <a:stretch/>
        </p:blipFill>
        <p:spPr>
          <a:xfrm>
            <a:off x="5449482" y="952354"/>
            <a:ext cx="1667323" cy="17138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5C044-9F49-46A1-8ED4-2138404D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0CDFB-C7EC-4498-BDD3-B3052BA2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713828-1BA2-4EAD-977B-30F395A08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303" b="499"/>
          <a:stretch/>
        </p:blipFill>
        <p:spPr>
          <a:xfrm>
            <a:off x="7639050" y="1093124"/>
            <a:ext cx="1314452" cy="1445054"/>
          </a:xfrm>
          <a:prstGeom prst="rect">
            <a:avLst/>
          </a:prstGeom>
        </p:spPr>
      </p:pic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2EE21E-B0CF-4359-AEA9-C996F8E4F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5" y="4005263"/>
            <a:ext cx="1600200" cy="14001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44BDF0-D8E9-4247-A311-76D2426A4271}"/>
              </a:ext>
            </a:extLst>
          </p:cNvPr>
          <p:cNvCxnSpPr/>
          <p:nvPr/>
        </p:nvCxnSpPr>
        <p:spPr>
          <a:xfrm flipV="1">
            <a:off x="6867525" y="1990725"/>
            <a:ext cx="695325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F56A17-F06D-459D-8D02-06148A5D3BA9}"/>
              </a:ext>
            </a:extLst>
          </p:cNvPr>
          <p:cNvCxnSpPr/>
          <p:nvPr/>
        </p:nvCxnSpPr>
        <p:spPr>
          <a:xfrm>
            <a:off x="8524875" y="1543050"/>
            <a:ext cx="10001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033CB3-FE66-4140-9110-D17FADB81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950" y="1233488"/>
            <a:ext cx="1476375" cy="1495425"/>
          </a:xfrm>
          <a:prstGeom prst="rect">
            <a:avLst/>
          </a:prstGeom>
        </p:spPr>
      </p:pic>
      <p:pic>
        <p:nvPicPr>
          <p:cNvPr id="16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44EF7B-6B68-4586-A270-4CC7C9810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9775" y="2667000"/>
            <a:ext cx="1228725" cy="11811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0D5656-9208-4FDF-9E7D-547A359229AD}"/>
              </a:ext>
            </a:extLst>
          </p:cNvPr>
          <p:cNvCxnSpPr/>
          <p:nvPr/>
        </p:nvCxnSpPr>
        <p:spPr>
          <a:xfrm>
            <a:off x="8591550" y="1838325"/>
            <a:ext cx="104775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D25BDC-37AB-44AA-BE52-230C0FED8B76}"/>
              </a:ext>
            </a:extLst>
          </p:cNvPr>
          <p:cNvCxnSpPr/>
          <p:nvPr/>
        </p:nvCxnSpPr>
        <p:spPr>
          <a:xfrm>
            <a:off x="8553450" y="2076450"/>
            <a:ext cx="1028700" cy="260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4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827E9-3B8E-4100-B1CA-93813F80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Schedule Changes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2399-5846-4819-86DE-67C89DDC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Soldering tutorials</a:t>
            </a:r>
            <a:endParaRPr lang="en-US" dirty="0"/>
          </a:p>
          <a:p>
            <a:pPr lvl="1"/>
            <a:r>
              <a:rPr lang="en-US" sz="1600" dirty="0"/>
              <a:t>The classes for this are tomorrow and next week</a:t>
            </a:r>
          </a:p>
          <a:p>
            <a:pPr lvl="1"/>
            <a:r>
              <a:rPr lang="en-US" sz="1600" dirty="0"/>
              <a:t>Mohammed plans to attend tomorrow</a:t>
            </a:r>
          </a:p>
          <a:p>
            <a:pPr lvl="1"/>
            <a:r>
              <a:rPr lang="en-US" sz="1600" dirty="0"/>
              <a:t>Dirk and Erik plan to attend next week</a:t>
            </a:r>
          </a:p>
          <a:p>
            <a:r>
              <a:rPr lang="en-US" sz="2000" dirty="0">
                <a:ea typeface="+mn-lt"/>
                <a:cs typeface="+mn-lt"/>
              </a:rPr>
              <a:t>Verilog tutorial Videos</a:t>
            </a:r>
            <a:endParaRPr lang="en-US" sz="2000" dirty="0"/>
          </a:p>
          <a:p>
            <a:pPr lvl="1"/>
            <a:r>
              <a:rPr lang="en-US" sz="1600" dirty="0">
                <a:ea typeface="+mn-lt"/>
                <a:cs typeface="+mn-lt"/>
              </a:rPr>
              <a:t>None of us finished the videos</a:t>
            </a:r>
          </a:p>
          <a:p>
            <a:r>
              <a:rPr lang="en-US" sz="2000" dirty="0">
                <a:ea typeface="+mn-lt"/>
                <a:cs typeface="+mn-lt"/>
              </a:rPr>
              <a:t>Starting work on the rover</a:t>
            </a:r>
            <a:endParaRPr lang="en-US" sz="2000" dirty="0"/>
          </a:p>
          <a:p>
            <a:pPr lvl="1"/>
            <a:r>
              <a:rPr lang="en-US" sz="1600" dirty="0"/>
              <a:t>We do not have the parts in our possession yet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A1217-1525-4258-80CA-8417520C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50D4-40D0-408D-8D07-73A725C3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F838-3F23-4FEE-B622-325F7FA1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Next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C1CA-CA0A-488E-99DF-480F2A74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Getting the parts in</a:t>
            </a:r>
          </a:p>
          <a:p>
            <a:r>
              <a:rPr lang="en-US" sz="2000"/>
              <a:t>Try putting parts together</a:t>
            </a:r>
          </a:p>
          <a:p>
            <a:r>
              <a:rPr lang="en-US" sz="2000"/>
              <a:t>Start programming for the motors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C7B3-FEF4-4256-804B-A351CCAC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  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2B04-4018-4C67-9988-1F9973F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3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81AC5-8E55-4C35-870F-B4471917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Budget Update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CB60-3F55-4EC8-8D2E-31FDB3C8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have a budget?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6A0FA-FA0D-4C11-B29E-942EA349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81DA2-B954-4D19-830F-9089EC78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477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Group 3</vt:lpstr>
      <vt:lpstr>Last Week's Tasks</vt:lpstr>
      <vt:lpstr>Completed Tasks</vt:lpstr>
      <vt:lpstr>The Rover</vt:lpstr>
      <vt:lpstr>Gantt</vt:lpstr>
      <vt:lpstr>Project Notebook</vt:lpstr>
      <vt:lpstr>Schedule Changes</vt:lpstr>
      <vt:lpstr>Next Week's Tasks</vt:lpstr>
      <vt:lpstr>Budget Update</vt:lpstr>
      <vt:lpstr>The Budget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93</cp:revision>
  <dcterms:created xsi:type="dcterms:W3CDTF">2022-01-19T17:58:15Z</dcterms:created>
  <dcterms:modified xsi:type="dcterms:W3CDTF">2022-01-19T20:21:42Z</dcterms:modified>
</cp:coreProperties>
</file>