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8"/>
  </p:notesMasterIdLst>
  <p:sldIdLst>
    <p:sldId id="267" r:id="rId3"/>
    <p:sldId id="269" r:id="rId4"/>
    <p:sldId id="266" r:id="rId5"/>
    <p:sldId id="272" r:id="rId6"/>
    <p:sldId id="274" r:id="rId7"/>
    <p:sldId id="275" r:id="rId8"/>
    <p:sldId id="273" r:id="rId9"/>
    <p:sldId id="276" r:id="rId10"/>
    <p:sldId id="277" r:id="rId11"/>
    <p:sldId id="263" r:id="rId12"/>
    <p:sldId id="258" r:id="rId13"/>
    <p:sldId id="270" r:id="rId14"/>
    <p:sldId id="271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03C293E5-5459-4F37-8C45-38931649F7DE}"/>
    <pc:docChg chg="custSel addSld delSld modSld sldOrd">
      <pc:chgData name="Erik Manis" userId="88af51049543f108" providerId="LiveId" clId="{03C293E5-5459-4F37-8C45-38931649F7DE}" dt="2022-01-25T19:57:56.509" v="1876" actId="14100"/>
      <pc:docMkLst>
        <pc:docMk/>
      </pc:docMkLst>
      <pc:sldChg chg="modSp mod">
        <pc:chgData name="Erik Manis" userId="88af51049543f108" providerId="LiveId" clId="{03C293E5-5459-4F37-8C45-38931649F7DE}" dt="2022-01-25T19:57:56.509" v="1876" actId="14100"/>
        <pc:sldMkLst>
          <pc:docMk/>
          <pc:sldMk cId="3388507586" sldId="257"/>
        </pc:sldMkLst>
        <pc:spChg chg="mod">
          <ac:chgData name="Erik Manis" userId="88af51049543f108" providerId="LiveId" clId="{03C293E5-5459-4F37-8C45-38931649F7DE}" dt="2022-01-25T19:57:56.509" v="1876" actId="14100"/>
          <ac:spMkLst>
            <pc:docMk/>
            <pc:sldMk cId="3388507586" sldId="257"/>
            <ac:spMk id="3" creationId="{65002332-FD90-4584-B9DA-7B2991C45D1C}"/>
          </ac:spMkLst>
        </pc:spChg>
      </pc:sldChg>
      <pc:sldChg chg="modSp mod ord">
        <pc:chgData name="Erik Manis" userId="88af51049543f108" providerId="LiveId" clId="{03C293E5-5459-4F37-8C45-38931649F7DE}" dt="2022-01-25T19:31:28.898" v="652" actId="20577"/>
        <pc:sldMkLst>
          <pc:docMk/>
          <pc:sldMk cId="1892619025" sldId="258"/>
        </pc:sldMkLst>
        <pc:spChg chg="mod">
          <ac:chgData name="Erik Manis" userId="88af51049543f108" providerId="LiveId" clId="{03C293E5-5459-4F37-8C45-38931649F7DE}" dt="2022-01-25T19:31:28.898" v="652" actId="20577"/>
          <ac:spMkLst>
            <pc:docMk/>
            <pc:sldMk cId="1892619025" sldId="258"/>
            <ac:spMk id="2" creationId="{96A9C011-62E6-44EE-836D-F14EA870393B}"/>
          </ac:spMkLst>
        </pc:spChg>
      </pc:sldChg>
      <pc:sldChg chg="del ord">
        <pc:chgData name="Erik Manis" userId="88af51049543f108" providerId="LiveId" clId="{03C293E5-5459-4F37-8C45-38931649F7DE}" dt="2022-01-25T19:29:33.836" v="581" actId="47"/>
        <pc:sldMkLst>
          <pc:docMk/>
          <pc:sldMk cId="4179251466" sldId="259"/>
        </pc:sldMkLst>
      </pc:sldChg>
      <pc:sldChg chg="modSp mod">
        <pc:chgData name="Erik Manis" userId="88af51049543f108" providerId="LiveId" clId="{03C293E5-5459-4F37-8C45-38931649F7DE}" dt="2022-01-25T19:52:44.602" v="1875" actId="20577"/>
        <pc:sldMkLst>
          <pc:docMk/>
          <pc:sldMk cId="2977494336" sldId="260"/>
        </pc:sldMkLst>
        <pc:spChg chg="mod">
          <ac:chgData name="Erik Manis" userId="88af51049543f108" providerId="LiveId" clId="{03C293E5-5459-4F37-8C45-38931649F7DE}" dt="2022-01-25T19:52:44.602" v="1875" actId="20577"/>
          <ac:spMkLst>
            <pc:docMk/>
            <pc:sldMk cId="2977494336" sldId="260"/>
            <ac:spMk id="3" creationId="{2484C1CA-CA0A-488E-99DF-480F2A746C7C}"/>
          </ac:spMkLst>
        </pc:spChg>
      </pc:sldChg>
      <pc:sldChg chg="del">
        <pc:chgData name="Erik Manis" userId="88af51049543f108" providerId="LiveId" clId="{03C293E5-5459-4F37-8C45-38931649F7DE}" dt="2022-01-25T19:29:10.800" v="574" actId="47"/>
        <pc:sldMkLst>
          <pc:docMk/>
          <pc:sldMk cId="1463023376" sldId="261"/>
        </pc:sldMkLst>
      </pc:sldChg>
      <pc:sldChg chg="del">
        <pc:chgData name="Erik Manis" userId="88af51049543f108" providerId="LiveId" clId="{03C293E5-5459-4F37-8C45-38931649F7DE}" dt="2022-01-25T19:28:53.790" v="573" actId="47"/>
        <pc:sldMkLst>
          <pc:docMk/>
          <pc:sldMk cId="3744413945" sldId="262"/>
        </pc:sldMkLst>
      </pc:sldChg>
      <pc:sldChg chg="ord">
        <pc:chgData name="Erik Manis" userId="88af51049543f108" providerId="LiveId" clId="{03C293E5-5459-4F37-8C45-38931649F7DE}" dt="2022-01-25T19:29:26.320" v="580"/>
        <pc:sldMkLst>
          <pc:docMk/>
          <pc:sldMk cId="2941728858" sldId="263"/>
        </pc:sldMkLst>
      </pc:sldChg>
      <pc:sldChg chg="del">
        <pc:chgData name="Erik Manis" userId="88af51049543f108" providerId="LiveId" clId="{03C293E5-5459-4F37-8C45-38931649F7DE}" dt="2022-01-25T19:28:50.953" v="572" actId="47"/>
        <pc:sldMkLst>
          <pc:docMk/>
          <pc:sldMk cId="1717497742" sldId="264"/>
        </pc:sldMkLst>
      </pc:sldChg>
      <pc:sldChg chg="del">
        <pc:chgData name="Erik Manis" userId="88af51049543f108" providerId="LiveId" clId="{03C293E5-5459-4F37-8C45-38931649F7DE}" dt="2022-01-25T19:27:15.090" v="454" actId="47"/>
        <pc:sldMkLst>
          <pc:docMk/>
          <pc:sldMk cId="4200090189" sldId="265"/>
        </pc:sldMkLst>
      </pc:sldChg>
      <pc:sldChg chg="modSp mod">
        <pc:chgData name="Erik Manis" userId="88af51049543f108" providerId="LiveId" clId="{03C293E5-5459-4F37-8C45-38931649F7DE}" dt="2022-01-25T19:36:56.920" v="998" actId="1076"/>
        <pc:sldMkLst>
          <pc:docMk/>
          <pc:sldMk cId="1379591483" sldId="266"/>
        </pc:sldMkLst>
        <pc:spChg chg="mod">
          <ac:chgData name="Erik Manis" userId="88af51049543f108" providerId="LiveId" clId="{03C293E5-5459-4F37-8C45-38931649F7DE}" dt="2022-01-25T19:36:56.920" v="998" actId="1076"/>
          <ac:spMkLst>
            <pc:docMk/>
            <pc:sldMk cId="1379591483" sldId="266"/>
            <ac:spMk id="3" creationId="{3298A509-2051-40B2-B8C6-785AC74000EB}"/>
          </ac:spMkLst>
        </pc:spChg>
      </pc:sldChg>
      <pc:sldChg chg="modSp mod">
        <pc:chgData name="Erik Manis" userId="88af51049543f108" providerId="LiveId" clId="{03C293E5-5459-4F37-8C45-38931649F7DE}" dt="2022-01-25T19:19:45.266" v="149" actId="20577"/>
        <pc:sldMkLst>
          <pc:docMk/>
          <pc:sldMk cId="2198405854" sldId="267"/>
        </pc:sldMkLst>
        <pc:spChg chg="mod">
          <ac:chgData name="Erik Manis" userId="88af51049543f108" providerId="LiveId" clId="{03C293E5-5459-4F37-8C45-38931649F7DE}" dt="2022-01-25T19:19:45.266" v="149" actId="20577"/>
          <ac:spMkLst>
            <pc:docMk/>
            <pc:sldMk cId="2198405854" sldId="267"/>
            <ac:spMk id="3" creationId="{00000000-0000-0000-0000-000000000000}"/>
          </ac:spMkLst>
        </pc:spChg>
      </pc:sldChg>
      <pc:sldChg chg="modSp mod">
        <pc:chgData name="Erik Manis" userId="88af51049543f108" providerId="LiveId" clId="{03C293E5-5459-4F37-8C45-38931649F7DE}" dt="2022-01-25T19:23:23.615" v="442" actId="20577"/>
        <pc:sldMkLst>
          <pc:docMk/>
          <pc:sldMk cId="3903332358" sldId="269"/>
        </pc:sldMkLst>
        <pc:spChg chg="mod">
          <ac:chgData name="Erik Manis" userId="88af51049543f108" providerId="LiveId" clId="{03C293E5-5459-4F37-8C45-38931649F7DE}" dt="2022-01-25T19:23:23.615" v="442" actId="20577"/>
          <ac:spMkLst>
            <pc:docMk/>
            <pc:sldMk cId="3903332358" sldId="269"/>
            <ac:spMk id="3" creationId="{3298A509-2051-40B2-B8C6-785AC74000EB}"/>
          </ac:spMkLst>
        </pc:spChg>
      </pc:sldChg>
      <pc:sldChg chg="modSp new mod">
        <pc:chgData name="Erik Manis" userId="88af51049543f108" providerId="LiveId" clId="{03C293E5-5459-4F37-8C45-38931649F7DE}" dt="2022-01-25T19:31:04.165" v="621" actId="27636"/>
        <pc:sldMkLst>
          <pc:docMk/>
          <pc:sldMk cId="1978831218" sldId="270"/>
        </pc:sldMkLst>
        <pc:spChg chg="mod">
          <ac:chgData name="Erik Manis" userId="88af51049543f108" providerId="LiveId" clId="{03C293E5-5459-4F37-8C45-38931649F7DE}" dt="2022-01-25T19:31:04.165" v="621" actId="27636"/>
          <ac:spMkLst>
            <pc:docMk/>
            <pc:sldMk cId="1978831218" sldId="270"/>
            <ac:spMk id="2" creationId="{FACCB9F9-C474-448D-B391-62DC82B6F3FB}"/>
          </ac:spMkLst>
        </pc:spChg>
      </pc:sldChg>
      <pc:sldChg chg="modSp new mod">
        <pc:chgData name="Erik Manis" userId="88af51049543f108" providerId="LiveId" clId="{03C293E5-5459-4F37-8C45-38931649F7DE}" dt="2022-01-25T19:31:17.944" v="638" actId="20577"/>
        <pc:sldMkLst>
          <pc:docMk/>
          <pc:sldMk cId="3479068332" sldId="271"/>
        </pc:sldMkLst>
        <pc:spChg chg="mod">
          <ac:chgData name="Erik Manis" userId="88af51049543f108" providerId="LiveId" clId="{03C293E5-5459-4F37-8C45-38931649F7DE}" dt="2022-01-25T19:31:17.944" v="638" actId="20577"/>
          <ac:spMkLst>
            <pc:docMk/>
            <pc:sldMk cId="3479068332" sldId="271"/>
            <ac:spMk id="2" creationId="{F960C915-8E3D-4C82-994D-2451D77C7271}"/>
          </ac:spMkLst>
        </pc:spChg>
      </pc:sldChg>
      <pc:sldChg chg="modSp new mod">
        <pc:chgData name="Erik Manis" userId="88af51049543f108" providerId="LiveId" clId="{03C293E5-5459-4F37-8C45-38931649F7DE}" dt="2022-01-25T19:38:11.849" v="1043" actId="1076"/>
        <pc:sldMkLst>
          <pc:docMk/>
          <pc:sldMk cId="2909048310" sldId="272"/>
        </pc:sldMkLst>
        <pc:spChg chg="mod">
          <ac:chgData name="Erik Manis" userId="88af51049543f108" providerId="LiveId" clId="{03C293E5-5459-4F37-8C45-38931649F7DE}" dt="2022-01-25T19:32:43.481" v="676" actId="20577"/>
          <ac:spMkLst>
            <pc:docMk/>
            <pc:sldMk cId="2909048310" sldId="272"/>
            <ac:spMk id="2" creationId="{D8DA8A77-3D5C-4128-8B2B-79B94B6CB9CE}"/>
          </ac:spMkLst>
        </pc:spChg>
        <pc:spChg chg="mod">
          <ac:chgData name="Erik Manis" userId="88af51049543f108" providerId="LiveId" clId="{03C293E5-5459-4F37-8C45-38931649F7DE}" dt="2022-01-25T19:38:11.849" v="1043" actId="1076"/>
          <ac:spMkLst>
            <pc:docMk/>
            <pc:sldMk cId="2909048310" sldId="272"/>
            <ac:spMk id="3" creationId="{F38787CF-E34F-434A-88EB-F854CA168C88}"/>
          </ac:spMkLst>
        </pc:spChg>
      </pc:sldChg>
      <pc:sldChg chg="modSp new mod">
        <pc:chgData name="Erik Manis" userId="88af51049543f108" providerId="LiveId" clId="{03C293E5-5459-4F37-8C45-38931649F7DE}" dt="2022-01-25T19:41:56.612" v="1374" actId="20577"/>
        <pc:sldMkLst>
          <pc:docMk/>
          <pc:sldMk cId="2086654361" sldId="273"/>
        </pc:sldMkLst>
        <pc:spChg chg="mod">
          <ac:chgData name="Erik Manis" userId="88af51049543f108" providerId="LiveId" clId="{03C293E5-5459-4F37-8C45-38931649F7DE}" dt="2022-01-25T19:32:54.709" v="694" actId="20577"/>
          <ac:spMkLst>
            <pc:docMk/>
            <pc:sldMk cId="2086654361" sldId="273"/>
            <ac:spMk id="2" creationId="{176630BE-B2CD-4315-B187-0E55B8DE490D}"/>
          </ac:spMkLst>
        </pc:spChg>
        <pc:spChg chg="mod">
          <ac:chgData name="Erik Manis" userId="88af51049543f108" providerId="LiveId" clId="{03C293E5-5459-4F37-8C45-38931649F7DE}" dt="2022-01-25T19:41:56.612" v="1374" actId="20577"/>
          <ac:spMkLst>
            <pc:docMk/>
            <pc:sldMk cId="2086654361" sldId="273"/>
            <ac:spMk id="3" creationId="{4CF04D1E-881D-41DB-A2ED-846D490D6FF0}"/>
          </ac:spMkLst>
        </pc:spChg>
      </pc:sldChg>
      <pc:sldChg chg="modSp new mod">
        <pc:chgData name="Erik Manis" userId="88af51049543f108" providerId="LiveId" clId="{03C293E5-5459-4F37-8C45-38931649F7DE}" dt="2022-01-25T19:38:43.115" v="1072" actId="1076"/>
        <pc:sldMkLst>
          <pc:docMk/>
          <pc:sldMk cId="4276750218" sldId="274"/>
        </pc:sldMkLst>
        <pc:spChg chg="mod">
          <ac:chgData name="Erik Manis" userId="88af51049543f108" providerId="LiveId" clId="{03C293E5-5459-4F37-8C45-38931649F7DE}" dt="2022-01-25T19:38:32.404" v="1061" actId="20577"/>
          <ac:spMkLst>
            <pc:docMk/>
            <pc:sldMk cId="4276750218" sldId="274"/>
            <ac:spMk id="2" creationId="{94EE3A7E-A89C-4EA6-ABDA-6F1A84EB3C84}"/>
          </ac:spMkLst>
        </pc:spChg>
        <pc:spChg chg="mod">
          <ac:chgData name="Erik Manis" userId="88af51049543f108" providerId="LiveId" clId="{03C293E5-5459-4F37-8C45-38931649F7DE}" dt="2022-01-25T19:38:43.115" v="1072" actId="1076"/>
          <ac:spMkLst>
            <pc:docMk/>
            <pc:sldMk cId="4276750218" sldId="274"/>
            <ac:spMk id="3" creationId="{EE71A8BA-2688-40A3-BC09-109B63C6AAAC}"/>
          </ac:spMkLst>
        </pc:spChg>
      </pc:sldChg>
      <pc:sldChg chg="modSp new mod">
        <pc:chgData name="Erik Manis" userId="88af51049543f108" providerId="LiveId" clId="{03C293E5-5459-4F37-8C45-38931649F7DE}" dt="2022-01-25T19:40:32.463" v="1249" actId="33524"/>
        <pc:sldMkLst>
          <pc:docMk/>
          <pc:sldMk cId="1436625744" sldId="275"/>
        </pc:sldMkLst>
        <pc:spChg chg="mod">
          <ac:chgData name="Erik Manis" userId="88af51049543f108" providerId="LiveId" clId="{03C293E5-5459-4F37-8C45-38931649F7DE}" dt="2022-01-25T19:39:22.955" v="1092" actId="20577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03C293E5-5459-4F37-8C45-38931649F7DE}" dt="2022-01-25T19:40:32.463" v="1249" actId="33524"/>
          <ac:spMkLst>
            <pc:docMk/>
            <pc:sldMk cId="1436625744" sldId="275"/>
            <ac:spMk id="3" creationId="{6F020079-CAA6-47D7-86A5-6EE4E5AFFF65}"/>
          </ac:spMkLst>
        </pc:spChg>
      </pc:sldChg>
      <pc:sldChg chg="modSp new mod">
        <pc:chgData name="Erik Manis" userId="88af51049543f108" providerId="LiveId" clId="{03C293E5-5459-4F37-8C45-38931649F7DE}" dt="2022-01-25T19:43:16.051" v="1522" actId="20577"/>
        <pc:sldMkLst>
          <pc:docMk/>
          <pc:sldMk cId="1410635052" sldId="276"/>
        </pc:sldMkLst>
        <pc:spChg chg="mod">
          <ac:chgData name="Erik Manis" userId="88af51049543f108" providerId="LiveId" clId="{03C293E5-5459-4F37-8C45-38931649F7DE}" dt="2022-01-25T19:42:20.258" v="1394" actId="20577"/>
          <ac:spMkLst>
            <pc:docMk/>
            <pc:sldMk cId="1410635052" sldId="276"/>
            <ac:spMk id="2" creationId="{C80CCDC2-9AD6-445A-BF4A-D4EE6838A826}"/>
          </ac:spMkLst>
        </pc:spChg>
        <pc:spChg chg="mod">
          <ac:chgData name="Erik Manis" userId="88af51049543f108" providerId="LiveId" clId="{03C293E5-5459-4F37-8C45-38931649F7DE}" dt="2022-01-25T19:43:16.051" v="1522" actId="20577"/>
          <ac:spMkLst>
            <pc:docMk/>
            <pc:sldMk cId="1410635052" sldId="276"/>
            <ac:spMk id="3" creationId="{CEEA08E7-9A67-402F-B690-64643B4A4133}"/>
          </ac:spMkLst>
        </pc:spChg>
      </pc:sldChg>
      <pc:sldChg chg="modSp new mod">
        <pc:chgData name="Erik Manis" userId="88af51049543f108" providerId="LiveId" clId="{03C293E5-5459-4F37-8C45-38931649F7DE}" dt="2022-01-25T19:45:24.383" v="1673" actId="20577"/>
        <pc:sldMkLst>
          <pc:docMk/>
          <pc:sldMk cId="1818233523" sldId="277"/>
        </pc:sldMkLst>
        <pc:spChg chg="mod">
          <ac:chgData name="Erik Manis" userId="88af51049543f108" providerId="LiveId" clId="{03C293E5-5459-4F37-8C45-38931649F7DE}" dt="2022-01-25T19:43:58.192" v="1544" actId="20577"/>
          <ac:spMkLst>
            <pc:docMk/>
            <pc:sldMk cId="1818233523" sldId="277"/>
            <ac:spMk id="2" creationId="{9525CA29-12AD-4842-8BF7-2AA81B1D17E5}"/>
          </ac:spMkLst>
        </pc:spChg>
        <pc:spChg chg="mod">
          <ac:chgData name="Erik Manis" userId="88af51049543f108" providerId="LiveId" clId="{03C293E5-5459-4F37-8C45-38931649F7DE}" dt="2022-01-25T19:45:24.383" v="1673" actId="20577"/>
          <ac:spMkLst>
            <pc:docMk/>
            <pc:sldMk cId="1818233523" sldId="277"/>
            <ac:spMk id="3" creationId="{CC48DB1D-6DE6-4956-A531-837F4A9744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CEBE-B3E3-4F1A-8718-235B01A9246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A113E-173E-45C2-993F-F64CB1DB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5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Gantt</a:t>
            </a:r>
          </a:p>
        </p:txBody>
      </p:sp>
      <p:pic>
        <p:nvPicPr>
          <p:cNvPr id="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BABFA852-43FA-4CD0-866C-2738991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2207891"/>
            <a:ext cx="10168053" cy="40655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Budget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420E1B-3838-4308-AD46-B9C6217D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8" y="2971589"/>
            <a:ext cx="11911203" cy="156404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C2EE-B551-4031-9066-B25E1EDF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88AB-363D-4383-ADD7-DC7B1D0D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Finalize a rover design</a:t>
            </a:r>
          </a:p>
          <a:p>
            <a:r>
              <a:rPr lang="en-US" sz="2000" dirty="0"/>
              <a:t>Get a running test bench</a:t>
            </a:r>
          </a:p>
          <a:p>
            <a:r>
              <a:rPr lang="en-US" sz="2000" dirty="0"/>
              <a:t>Get CPR certifications</a:t>
            </a:r>
          </a:p>
          <a:p>
            <a:r>
              <a:rPr lang="en-US" sz="2000" dirty="0"/>
              <a:t>Testing the rover for defects in software or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  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Rover Mini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Summary: Use the BASYS 3 board’s built-in switches to control the speed and direction of the motors inside of a rover based on which switch is pulled.</a:t>
            </a:r>
          </a:p>
          <a:p>
            <a:r>
              <a:rPr lang="en-US" sz="2000" dirty="0"/>
              <a:t>Goals: Build a better understanding of the board, the h-bridge, and the Verilog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631508"/>
            <a:ext cx="5916603" cy="558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</a:t>
            </a:r>
          </a:p>
          <a:p>
            <a:pPr lvl="1"/>
            <a:r>
              <a:rPr lang="en-US" sz="1800" dirty="0"/>
              <a:t>Mohammed and Erik finished</a:t>
            </a:r>
          </a:p>
          <a:p>
            <a:pPr lvl="1"/>
            <a:r>
              <a:rPr lang="en-US" sz="1800" dirty="0"/>
              <a:t>Dirk is going in tomorrow</a:t>
            </a:r>
          </a:p>
          <a:p>
            <a:r>
              <a:rPr lang="en-US" sz="2000" dirty="0"/>
              <a:t>Choose a circuit simulator</a:t>
            </a:r>
          </a:p>
          <a:p>
            <a:pPr lvl="1"/>
            <a:r>
              <a:rPr lang="en-US" sz="1800" dirty="0"/>
              <a:t>We familiarized ourselves with LTspice</a:t>
            </a:r>
          </a:p>
          <a:p>
            <a:r>
              <a:rPr lang="en-US" sz="2000" dirty="0"/>
              <a:t>Get a Workbench</a:t>
            </a:r>
          </a:p>
          <a:p>
            <a:pPr lvl="1"/>
            <a:r>
              <a:rPr lang="en-US" sz="1800" dirty="0"/>
              <a:t>We have workbench 1</a:t>
            </a:r>
          </a:p>
          <a:p>
            <a:r>
              <a:rPr lang="en-US" sz="2000" dirty="0"/>
              <a:t>Get an H-bridge</a:t>
            </a:r>
          </a:p>
          <a:p>
            <a:r>
              <a:rPr lang="en-US" sz="2000" dirty="0"/>
              <a:t>We have gotten some parts in</a:t>
            </a:r>
          </a:p>
          <a:p>
            <a:r>
              <a:rPr lang="en-US" sz="2000" dirty="0"/>
              <a:t>Watch Verilog tutorials</a:t>
            </a:r>
          </a:p>
          <a:p>
            <a:r>
              <a:rPr lang="en-US" sz="2000" dirty="0"/>
              <a:t>Set up a GitLab repo to manage all our project files and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1379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161032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BASYS 3 Board</a:t>
            </a: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A7E-A89C-4EA6-ABDA-6F1A84E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A8BA-2688-40A3-BC09-109B63C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48840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Rover</a:t>
            </a:r>
          </a:p>
        </p:txBody>
      </p:sp>
    </p:spTree>
    <p:extLst>
      <p:ext uri="{BB962C8B-B14F-4D97-AF65-F5344CB8AC3E}">
        <p14:creationId xmlns:p14="http://schemas.microsoft.com/office/powerpoint/2010/main" val="427675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obtained all the parts necessary for the rover and we are going to start making an enclosure for the boards, so they are not bumped or damaged.</a:t>
            </a:r>
          </a:p>
        </p:txBody>
      </p:sp>
    </p:spTree>
    <p:extLst>
      <p:ext uri="{BB962C8B-B14F-4D97-AF65-F5344CB8AC3E}">
        <p14:creationId xmlns:p14="http://schemas.microsoft.com/office/powerpoint/2010/main" val="14366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4D1E-881D-41DB-A2ED-846D490D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ran a couple of test programs on Vivado to refamiliarize ourselves with Verilog and this new IDE.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E39510-5628-4D16-9814-F4148318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3" y="3740069"/>
            <a:ext cx="3363278" cy="277943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7FA40C9-B2A0-4FF8-BCAA-DB03B923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45" y="3740068"/>
            <a:ext cx="6901733" cy="27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CDC2-9AD6-445A-BF4A-D4EE683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08E7-9A67-402F-B690-64643B4A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Installed and practiced using LTspice to familiarize ourselves with the program and how to design some circuits.  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2544BF7-C201-4305-B0E9-177960AB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5" y="3570923"/>
            <a:ext cx="5501072" cy="2948957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792A904-EED8-4326-A9AA-32FA325A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70" y="3570922"/>
            <a:ext cx="6254605" cy="29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CA29-12AD-4842-8BF7-2AA81B1D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B1D-6DE6-4956-A531-837F4A97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decided to switch from Microsoft OneDrive to GitLab as we were having issues syncing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62DDC-151A-473C-BBB1-C504379A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3438048"/>
            <a:ext cx="931675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297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AccentBoxVTI</vt:lpstr>
      <vt:lpstr>Group 3</vt:lpstr>
      <vt:lpstr>Rover Mini Project</vt:lpstr>
      <vt:lpstr>Last Week's Tasks</vt:lpstr>
      <vt:lpstr>Hardware Update</vt:lpstr>
      <vt:lpstr>Hardware Update</vt:lpstr>
      <vt:lpstr>Hardware Update</vt:lpstr>
      <vt:lpstr>Software Update</vt:lpstr>
      <vt:lpstr>Software Update</vt:lpstr>
      <vt:lpstr>Software Update</vt:lpstr>
      <vt:lpstr>Gantt</vt:lpstr>
      <vt:lpstr>Overall Budget</vt:lpstr>
      <vt:lpstr>Labor Costs</vt:lpstr>
      <vt:lpstr>Material Costs</vt:lpstr>
      <vt:lpstr>Next Week's Tasks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Dirk Thieme</cp:lastModifiedBy>
  <cp:revision>79</cp:revision>
  <dcterms:created xsi:type="dcterms:W3CDTF">2022-01-22T18:01:30Z</dcterms:created>
  <dcterms:modified xsi:type="dcterms:W3CDTF">2022-01-26T02:44:53Z</dcterms:modified>
</cp:coreProperties>
</file>