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67" r:id="rId3"/>
    <p:sldId id="283" r:id="rId4"/>
    <p:sldId id="284" r:id="rId5"/>
    <p:sldId id="280" r:id="rId6"/>
    <p:sldId id="273" r:id="rId7"/>
    <p:sldId id="282" r:id="rId8"/>
    <p:sldId id="263" r:id="rId9"/>
    <p:sldId id="258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1" d="100"/>
          <a:sy n="101" d="100"/>
        </p:scale>
        <p:origin x="12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D2E707-20F8-4B1B-B9FE-3A31D485313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4_2" csCatId="accent4" phldr="1"/>
      <dgm:spPr/>
      <dgm:t>
        <a:bodyPr/>
        <a:lstStyle/>
        <a:p>
          <a:endParaRPr lang="en-US"/>
        </a:p>
      </dgm:t>
    </dgm:pt>
    <dgm:pt modelId="{C408DAC4-22B8-4584-BA51-73ED43B30A61}">
      <dgm:prSet/>
      <dgm:spPr/>
      <dgm:t>
        <a:bodyPr/>
        <a:lstStyle/>
        <a:p>
          <a:r>
            <a:rPr lang="en-US" dirty="0"/>
            <a:t>Description : Using a BASYS board, H bridge board and sensors to make a rover move along a metallic path and identify friendlies and hostiles along its path while also shooting the enemies by firing rubber bands at them</a:t>
          </a:r>
        </a:p>
      </dgm:t>
    </dgm:pt>
    <dgm:pt modelId="{D29FA305-AA12-4A7C-A328-368D83ACC131}" type="parTrans" cxnId="{B14BE126-5990-4007-A661-95B3BEF942F5}">
      <dgm:prSet/>
      <dgm:spPr/>
      <dgm:t>
        <a:bodyPr/>
        <a:lstStyle/>
        <a:p>
          <a:endParaRPr lang="en-US"/>
        </a:p>
      </dgm:t>
    </dgm:pt>
    <dgm:pt modelId="{BB465479-FC0A-47C1-B32F-67336167187C}" type="sibTrans" cxnId="{B14BE126-5990-4007-A661-95B3BEF942F5}">
      <dgm:prSet/>
      <dgm:spPr/>
      <dgm:t>
        <a:bodyPr/>
        <a:lstStyle/>
        <a:p>
          <a:endParaRPr lang="en-US"/>
        </a:p>
      </dgm:t>
    </dgm:pt>
    <dgm:pt modelId="{7EECB4E1-D04A-466F-BBF7-D9D582B82C6C}">
      <dgm:prSet/>
      <dgm:spPr/>
      <dgm:t>
        <a:bodyPr/>
        <a:lstStyle/>
        <a:p>
          <a:r>
            <a:rPr lang="en-US" dirty="0"/>
            <a:t>Objectives : To identify hostiles with the help of phototransistors and to capture them using a rubber band gun mounted on top of a servo</a:t>
          </a:r>
        </a:p>
      </dgm:t>
    </dgm:pt>
    <dgm:pt modelId="{8B80F435-A8A5-4321-92A9-AD0522D6B239}" type="parTrans" cxnId="{AB1D57A3-8830-4326-A6D6-4C33EB89E35C}">
      <dgm:prSet/>
      <dgm:spPr/>
      <dgm:t>
        <a:bodyPr/>
        <a:lstStyle/>
        <a:p>
          <a:endParaRPr lang="en-US"/>
        </a:p>
      </dgm:t>
    </dgm:pt>
    <dgm:pt modelId="{230810B7-9F4B-4462-A930-29AC4B65F2FA}" type="sibTrans" cxnId="{AB1D57A3-8830-4326-A6D6-4C33EB89E35C}">
      <dgm:prSet/>
      <dgm:spPr/>
      <dgm:t>
        <a:bodyPr/>
        <a:lstStyle/>
        <a:p>
          <a:endParaRPr lang="en-US"/>
        </a:p>
      </dgm:t>
    </dgm:pt>
    <dgm:pt modelId="{3995E644-BA88-4148-891C-F226E89BBB32}" type="pres">
      <dgm:prSet presAssocID="{D1D2E707-20F8-4B1B-B9FE-3A31D485313B}" presName="root" presStyleCnt="0">
        <dgm:presLayoutVars>
          <dgm:dir/>
          <dgm:resizeHandles val="exact"/>
        </dgm:presLayoutVars>
      </dgm:prSet>
      <dgm:spPr/>
    </dgm:pt>
    <dgm:pt modelId="{5CD4C0D7-D702-45E8-9450-DDC2639697D6}" type="pres">
      <dgm:prSet presAssocID="{C408DAC4-22B8-4584-BA51-73ED43B30A61}" presName="compNode" presStyleCnt="0"/>
      <dgm:spPr/>
    </dgm:pt>
    <dgm:pt modelId="{6435E657-2ECE-4025-A028-685834E3959F}" type="pres">
      <dgm:prSet presAssocID="{C408DAC4-22B8-4584-BA51-73ED43B30A61}" presName="bgRect" presStyleLbl="bgShp" presStyleIdx="0" presStyleCnt="2"/>
      <dgm:spPr/>
    </dgm:pt>
    <dgm:pt modelId="{A5AB6061-3588-4E17-8F27-2881CF2D2479}" type="pres">
      <dgm:prSet presAssocID="{C408DAC4-22B8-4584-BA51-73ED43B30A6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846C957B-CE48-4F5B-A2B6-E7C1366A5D4F}" type="pres">
      <dgm:prSet presAssocID="{C408DAC4-22B8-4584-BA51-73ED43B30A61}" presName="spaceRect" presStyleCnt="0"/>
      <dgm:spPr/>
    </dgm:pt>
    <dgm:pt modelId="{6739D555-9ED4-419D-ABDD-264E77C9089E}" type="pres">
      <dgm:prSet presAssocID="{C408DAC4-22B8-4584-BA51-73ED43B30A61}" presName="parTx" presStyleLbl="revTx" presStyleIdx="0" presStyleCnt="2">
        <dgm:presLayoutVars>
          <dgm:chMax val="0"/>
          <dgm:chPref val="0"/>
        </dgm:presLayoutVars>
      </dgm:prSet>
      <dgm:spPr/>
    </dgm:pt>
    <dgm:pt modelId="{B5210D92-11F4-4307-87AC-9D98E1EC90D2}" type="pres">
      <dgm:prSet presAssocID="{BB465479-FC0A-47C1-B32F-67336167187C}" presName="sibTrans" presStyleCnt="0"/>
      <dgm:spPr/>
    </dgm:pt>
    <dgm:pt modelId="{171A354A-03D9-4856-8892-346F13132963}" type="pres">
      <dgm:prSet presAssocID="{7EECB4E1-D04A-466F-BBF7-D9D582B82C6C}" presName="compNode" presStyleCnt="0"/>
      <dgm:spPr/>
    </dgm:pt>
    <dgm:pt modelId="{517E8978-C4B1-436C-853A-6A99EE861A33}" type="pres">
      <dgm:prSet presAssocID="{7EECB4E1-D04A-466F-BBF7-D9D582B82C6C}" presName="bgRect" presStyleLbl="bgShp" presStyleIdx="1" presStyleCnt="2"/>
      <dgm:spPr/>
    </dgm:pt>
    <dgm:pt modelId="{B6BE2197-B114-4280-943F-061185D01493}" type="pres">
      <dgm:prSet presAssocID="{7EECB4E1-D04A-466F-BBF7-D9D582B82C6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F0E64AD-10FD-40D2-8296-2D5D94F78EA1}" type="pres">
      <dgm:prSet presAssocID="{7EECB4E1-D04A-466F-BBF7-D9D582B82C6C}" presName="spaceRect" presStyleCnt="0"/>
      <dgm:spPr/>
    </dgm:pt>
    <dgm:pt modelId="{022F520F-B05A-4091-AA1D-FF7B0879AC72}" type="pres">
      <dgm:prSet presAssocID="{7EECB4E1-D04A-466F-BBF7-D9D582B82C6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3EBC706-717C-454F-9CE8-3A2A9543CF72}" type="presOf" srcId="{7EECB4E1-D04A-466F-BBF7-D9D582B82C6C}" destId="{022F520F-B05A-4091-AA1D-FF7B0879AC72}" srcOrd="0" destOrd="0" presId="urn:microsoft.com/office/officeart/2018/2/layout/IconVerticalSolidList"/>
    <dgm:cxn modelId="{B14BE126-5990-4007-A661-95B3BEF942F5}" srcId="{D1D2E707-20F8-4B1B-B9FE-3A31D485313B}" destId="{C408DAC4-22B8-4584-BA51-73ED43B30A61}" srcOrd="0" destOrd="0" parTransId="{D29FA305-AA12-4A7C-A328-368D83ACC131}" sibTransId="{BB465479-FC0A-47C1-B32F-67336167187C}"/>
    <dgm:cxn modelId="{ECB1178A-958C-479F-AF2C-8E3BA557E69D}" type="presOf" srcId="{C408DAC4-22B8-4584-BA51-73ED43B30A61}" destId="{6739D555-9ED4-419D-ABDD-264E77C9089E}" srcOrd="0" destOrd="0" presId="urn:microsoft.com/office/officeart/2018/2/layout/IconVerticalSolidList"/>
    <dgm:cxn modelId="{308DE48D-2979-43D4-BABB-261CDB71A0B5}" type="presOf" srcId="{D1D2E707-20F8-4B1B-B9FE-3A31D485313B}" destId="{3995E644-BA88-4148-891C-F226E89BBB32}" srcOrd="0" destOrd="0" presId="urn:microsoft.com/office/officeart/2018/2/layout/IconVerticalSolidList"/>
    <dgm:cxn modelId="{AB1D57A3-8830-4326-A6D6-4C33EB89E35C}" srcId="{D1D2E707-20F8-4B1B-B9FE-3A31D485313B}" destId="{7EECB4E1-D04A-466F-BBF7-D9D582B82C6C}" srcOrd="1" destOrd="0" parTransId="{8B80F435-A8A5-4321-92A9-AD0522D6B239}" sibTransId="{230810B7-9F4B-4462-A930-29AC4B65F2FA}"/>
    <dgm:cxn modelId="{E9394F0D-1568-40ED-9C12-750C8276EFD3}" type="presParOf" srcId="{3995E644-BA88-4148-891C-F226E89BBB32}" destId="{5CD4C0D7-D702-45E8-9450-DDC2639697D6}" srcOrd="0" destOrd="0" presId="urn:microsoft.com/office/officeart/2018/2/layout/IconVerticalSolidList"/>
    <dgm:cxn modelId="{54B96C44-03D8-46F6-BCAE-CF3A4B4B1631}" type="presParOf" srcId="{5CD4C0D7-D702-45E8-9450-DDC2639697D6}" destId="{6435E657-2ECE-4025-A028-685834E3959F}" srcOrd="0" destOrd="0" presId="urn:microsoft.com/office/officeart/2018/2/layout/IconVerticalSolidList"/>
    <dgm:cxn modelId="{06552D28-256A-4A04-81C2-E91711F8671D}" type="presParOf" srcId="{5CD4C0D7-D702-45E8-9450-DDC2639697D6}" destId="{A5AB6061-3588-4E17-8F27-2881CF2D2479}" srcOrd="1" destOrd="0" presId="urn:microsoft.com/office/officeart/2018/2/layout/IconVerticalSolidList"/>
    <dgm:cxn modelId="{8349E7FB-47C8-4E5A-A0E5-2116FEBBAA7E}" type="presParOf" srcId="{5CD4C0D7-D702-45E8-9450-DDC2639697D6}" destId="{846C957B-CE48-4F5B-A2B6-E7C1366A5D4F}" srcOrd="2" destOrd="0" presId="urn:microsoft.com/office/officeart/2018/2/layout/IconVerticalSolidList"/>
    <dgm:cxn modelId="{50D417B6-3241-4F3E-94B6-955E6CBF150E}" type="presParOf" srcId="{5CD4C0D7-D702-45E8-9450-DDC2639697D6}" destId="{6739D555-9ED4-419D-ABDD-264E77C9089E}" srcOrd="3" destOrd="0" presId="urn:microsoft.com/office/officeart/2018/2/layout/IconVerticalSolidList"/>
    <dgm:cxn modelId="{E95C6FA8-DB63-47F1-B06A-AF5DBC6E2DD0}" type="presParOf" srcId="{3995E644-BA88-4148-891C-F226E89BBB32}" destId="{B5210D92-11F4-4307-87AC-9D98E1EC90D2}" srcOrd="1" destOrd="0" presId="urn:microsoft.com/office/officeart/2018/2/layout/IconVerticalSolidList"/>
    <dgm:cxn modelId="{2F3778A2-39D5-444B-826F-E18613543CC1}" type="presParOf" srcId="{3995E644-BA88-4148-891C-F226E89BBB32}" destId="{171A354A-03D9-4856-8892-346F13132963}" srcOrd="2" destOrd="0" presId="urn:microsoft.com/office/officeart/2018/2/layout/IconVerticalSolidList"/>
    <dgm:cxn modelId="{B90C096D-DE60-4A0C-A608-5B634BD05E7A}" type="presParOf" srcId="{171A354A-03D9-4856-8892-346F13132963}" destId="{517E8978-C4B1-436C-853A-6A99EE861A33}" srcOrd="0" destOrd="0" presId="urn:microsoft.com/office/officeart/2018/2/layout/IconVerticalSolidList"/>
    <dgm:cxn modelId="{030A80FC-C45E-4FCE-8F3E-C4C4919148FE}" type="presParOf" srcId="{171A354A-03D9-4856-8892-346F13132963}" destId="{B6BE2197-B114-4280-943F-061185D01493}" srcOrd="1" destOrd="0" presId="urn:microsoft.com/office/officeart/2018/2/layout/IconVerticalSolidList"/>
    <dgm:cxn modelId="{0CBCCBA0-95F4-4583-BB9E-0E0DD30B27C8}" type="presParOf" srcId="{171A354A-03D9-4856-8892-346F13132963}" destId="{EF0E64AD-10FD-40D2-8296-2D5D94F78EA1}" srcOrd="2" destOrd="0" presId="urn:microsoft.com/office/officeart/2018/2/layout/IconVerticalSolidList"/>
    <dgm:cxn modelId="{1FDBCCE9-ED86-49AF-A410-6FCE6DB31D07}" type="presParOf" srcId="{171A354A-03D9-4856-8892-346F13132963}" destId="{022F520F-B05A-4091-AA1D-FF7B0879AC7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A58910-FFCC-43EB-A4DC-705743A3C1B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AF30D7B-1A95-44A6-9EE9-4BF007F71827}">
      <dgm:prSet/>
      <dgm:spPr/>
      <dgm:t>
        <a:bodyPr/>
        <a:lstStyle/>
        <a:p>
          <a:r>
            <a:rPr lang="en-US"/>
            <a:t>To have a better understanding of hardware and software involved in the project</a:t>
          </a:r>
        </a:p>
      </dgm:t>
    </dgm:pt>
    <dgm:pt modelId="{585D1D36-1ADA-462C-9121-11AC41DE4DAC}" type="parTrans" cxnId="{1CB046B3-D256-43BA-BCCE-5C3BCDF9975E}">
      <dgm:prSet/>
      <dgm:spPr/>
      <dgm:t>
        <a:bodyPr/>
        <a:lstStyle/>
        <a:p>
          <a:endParaRPr lang="en-US"/>
        </a:p>
      </dgm:t>
    </dgm:pt>
    <dgm:pt modelId="{F4B167DA-D6D3-4B68-88C6-C8FF9F235E4D}" type="sibTrans" cxnId="{1CB046B3-D256-43BA-BCCE-5C3BCDF9975E}">
      <dgm:prSet/>
      <dgm:spPr/>
      <dgm:t>
        <a:bodyPr/>
        <a:lstStyle/>
        <a:p>
          <a:endParaRPr lang="en-US"/>
        </a:p>
      </dgm:t>
    </dgm:pt>
    <dgm:pt modelId="{905B1BF4-45F8-4827-AE43-553214413FB9}">
      <dgm:prSet/>
      <dgm:spPr/>
      <dgm:t>
        <a:bodyPr/>
        <a:lstStyle/>
        <a:p>
          <a:r>
            <a:rPr lang="en-US"/>
            <a:t>To learn to work as an efficient group</a:t>
          </a:r>
        </a:p>
      </dgm:t>
    </dgm:pt>
    <dgm:pt modelId="{8D20C9BD-57A4-44B2-A621-3C68E0313B04}" type="parTrans" cxnId="{105710FB-E850-4E75-B128-5D072F15FC5E}">
      <dgm:prSet/>
      <dgm:spPr/>
      <dgm:t>
        <a:bodyPr/>
        <a:lstStyle/>
        <a:p>
          <a:endParaRPr lang="en-US"/>
        </a:p>
      </dgm:t>
    </dgm:pt>
    <dgm:pt modelId="{F3CEEFEC-BBBD-4F3B-B3D5-DEA45CE094E4}" type="sibTrans" cxnId="{105710FB-E850-4E75-B128-5D072F15FC5E}">
      <dgm:prSet/>
      <dgm:spPr/>
      <dgm:t>
        <a:bodyPr/>
        <a:lstStyle/>
        <a:p>
          <a:endParaRPr lang="en-US"/>
        </a:p>
      </dgm:t>
    </dgm:pt>
    <dgm:pt modelId="{74ED575E-AEF3-4AA0-A8FC-7FA13348B5AE}">
      <dgm:prSet/>
      <dgm:spPr/>
      <dgm:t>
        <a:bodyPr/>
        <a:lstStyle/>
        <a:p>
          <a:r>
            <a:rPr lang="en-US"/>
            <a:t>Managing budget </a:t>
          </a:r>
        </a:p>
      </dgm:t>
    </dgm:pt>
    <dgm:pt modelId="{CE67DF03-8814-4B2A-93FD-C3FDB427751E}" type="parTrans" cxnId="{F430AE81-8A65-43FF-A1EE-9077C9084257}">
      <dgm:prSet/>
      <dgm:spPr/>
      <dgm:t>
        <a:bodyPr/>
        <a:lstStyle/>
        <a:p>
          <a:endParaRPr lang="en-US"/>
        </a:p>
      </dgm:t>
    </dgm:pt>
    <dgm:pt modelId="{4135417F-7B22-40AF-96CD-DA7C55573CFD}" type="sibTrans" cxnId="{F430AE81-8A65-43FF-A1EE-9077C9084257}">
      <dgm:prSet/>
      <dgm:spPr/>
      <dgm:t>
        <a:bodyPr/>
        <a:lstStyle/>
        <a:p>
          <a:endParaRPr lang="en-US"/>
        </a:p>
      </dgm:t>
    </dgm:pt>
    <dgm:pt modelId="{6930C3C9-62AA-4F12-BB9C-E085434CCA04}">
      <dgm:prSet/>
      <dgm:spPr/>
      <dgm:t>
        <a:bodyPr/>
        <a:lstStyle/>
        <a:p>
          <a:r>
            <a:rPr lang="en-US" dirty="0"/>
            <a:t>To be on track with tasks</a:t>
          </a:r>
        </a:p>
      </dgm:t>
    </dgm:pt>
    <dgm:pt modelId="{A21593C9-5AC9-4343-B2F8-2848E936C6F3}" type="parTrans" cxnId="{C91F62A8-97A8-48A2-9669-6EC02EBA2DBB}">
      <dgm:prSet/>
      <dgm:spPr/>
      <dgm:t>
        <a:bodyPr/>
        <a:lstStyle/>
        <a:p>
          <a:endParaRPr lang="en-US"/>
        </a:p>
      </dgm:t>
    </dgm:pt>
    <dgm:pt modelId="{65C0D692-09B8-45F5-BE6E-DAFADEE0E77C}" type="sibTrans" cxnId="{C91F62A8-97A8-48A2-9669-6EC02EBA2DBB}">
      <dgm:prSet/>
      <dgm:spPr/>
      <dgm:t>
        <a:bodyPr/>
        <a:lstStyle/>
        <a:p>
          <a:endParaRPr lang="en-US"/>
        </a:p>
      </dgm:t>
    </dgm:pt>
    <dgm:pt modelId="{51AD6C33-5EC0-4E29-AC8E-F2039C6429EB}" type="pres">
      <dgm:prSet presAssocID="{53A58910-FFCC-43EB-A4DC-705743A3C1B6}" presName="root" presStyleCnt="0">
        <dgm:presLayoutVars>
          <dgm:dir/>
          <dgm:resizeHandles val="exact"/>
        </dgm:presLayoutVars>
      </dgm:prSet>
      <dgm:spPr/>
    </dgm:pt>
    <dgm:pt modelId="{A292E330-39D5-4A12-B617-CD68D7CD1243}" type="pres">
      <dgm:prSet presAssocID="{2AF30D7B-1A95-44A6-9EE9-4BF007F71827}" presName="compNode" presStyleCnt="0"/>
      <dgm:spPr/>
    </dgm:pt>
    <dgm:pt modelId="{E236268B-AD39-4806-AB5B-BBCBF9AF980A}" type="pres">
      <dgm:prSet presAssocID="{2AF30D7B-1A95-44A6-9EE9-4BF007F71827}" presName="bgRect" presStyleLbl="bgShp" presStyleIdx="0" presStyleCnt="4"/>
      <dgm:spPr/>
    </dgm:pt>
    <dgm:pt modelId="{80815C10-3F75-447C-B05E-222CCE703D99}" type="pres">
      <dgm:prSet presAssocID="{2AF30D7B-1A95-44A6-9EE9-4BF007F7182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F6A1571-08C2-49C3-A04B-5D2F5102B213}" type="pres">
      <dgm:prSet presAssocID="{2AF30D7B-1A95-44A6-9EE9-4BF007F71827}" presName="spaceRect" presStyleCnt="0"/>
      <dgm:spPr/>
    </dgm:pt>
    <dgm:pt modelId="{C28A3768-961B-4AFD-B612-EC46817169EC}" type="pres">
      <dgm:prSet presAssocID="{2AF30D7B-1A95-44A6-9EE9-4BF007F71827}" presName="parTx" presStyleLbl="revTx" presStyleIdx="0" presStyleCnt="4">
        <dgm:presLayoutVars>
          <dgm:chMax val="0"/>
          <dgm:chPref val="0"/>
        </dgm:presLayoutVars>
      </dgm:prSet>
      <dgm:spPr/>
    </dgm:pt>
    <dgm:pt modelId="{206E2BB4-30A8-41E7-B0ED-1A05A5D0247B}" type="pres">
      <dgm:prSet presAssocID="{F4B167DA-D6D3-4B68-88C6-C8FF9F235E4D}" presName="sibTrans" presStyleCnt="0"/>
      <dgm:spPr/>
    </dgm:pt>
    <dgm:pt modelId="{AAB6749A-5C44-4291-B1EC-F15397D71C52}" type="pres">
      <dgm:prSet presAssocID="{905B1BF4-45F8-4827-AE43-553214413FB9}" presName="compNode" presStyleCnt="0"/>
      <dgm:spPr/>
    </dgm:pt>
    <dgm:pt modelId="{20829748-3BC2-4D41-817A-A9117A4A66BF}" type="pres">
      <dgm:prSet presAssocID="{905B1BF4-45F8-4827-AE43-553214413FB9}" presName="bgRect" presStyleLbl="bgShp" presStyleIdx="1" presStyleCnt="4"/>
      <dgm:spPr/>
    </dgm:pt>
    <dgm:pt modelId="{D249A7CD-CFC9-4454-8B6E-B4ED28948D6C}" type="pres">
      <dgm:prSet presAssocID="{905B1BF4-45F8-4827-AE43-553214413FB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4AB53A56-F2C4-4B49-AC12-F0C5B4CC42CE}" type="pres">
      <dgm:prSet presAssocID="{905B1BF4-45F8-4827-AE43-553214413FB9}" presName="spaceRect" presStyleCnt="0"/>
      <dgm:spPr/>
    </dgm:pt>
    <dgm:pt modelId="{AD87E127-369C-4A39-A748-3666796D8F2B}" type="pres">
      <dgm:prSet presAssocID="{905B1BF4-45F8-4827-AE43-553214413FB9}" presName="parTx" presStyleLbl="revTx" presStyleIdx="1" presStyleCnt="4">
        <dgm:presLayoutVars>
          <dgm:chMax val="0"/>
          <dgm:chPref val="0"/>
        </dgm:presLayoutVars>
      </dgm:prSet>
      <dgm:spPr/>
    </dgm:pt>
    <dgm:pt modelId="{FA4B44CE-7DE9-42A7-811F-EBD44EC62E19}" type="pres">
      <dgm:prSet presAssocID="{F3CEEFEC-BBBD-4F3B-B3D5-DEA45CE094E4}" presName="sibTrans" presStyleCnt="0"/>
      <dgm:spPr/>
    </dgm:pt>
    <dgm:pt modelId="{F0A9099E-6FDF-4697-A073-4AD796FC78AB}" type="pres">
      <dgm:prSet presAssocID="{74ED575E-AEF3-4AA0-A8FC-7FA13348B5AE}" presName="compNode" presStyleCnt="0"/>
      <dgm:spPr/>
    </dgm:pt>
    <dgm:pt modelId="{B9DAE3A9-581C-44EC-98CB-9B731EFA7B96}" type="pres">
      <dgm:prSet presAssocID="{74ED575E-AEF3-4AA0-A8FC-7FA13348B5AE}" presName="bgRect" presStyleLbl="bgShp" presStyleIdx="2" presStyleCnt="4"/>
      <dgm:spPr/>
    </dgm:pt>
    <dgm:pt modelId="{5E65A5D0-758A-431E-9793-DEA3E6DECE1E}" type="pres">
      <dgm:prSet presAssocID="{74ED575E-AEF3-4AA0-A8FC-7FA13348B5A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4708D83D-12EE-4779-A067-58699EF0D385}" type="pres">
      <dgm:prSet presAssocID="{74ED575E-AEF3-4AA0-A8FC-7FA13348B5AE}" presName="spaceRect" presStyleCnt="0"/>
      <dgm:spPr/>
    </dgm:pt>
    <dgm:pt modelId="{B449DFA3-0334-4FB2-943E-9E4657DB32BB}" type="pres">
      <dgm:prSet presAssocID="{74ED575E-AEF3-4AA0-A8FC-7FA13348B5AE}" presName="parTx" presStyleLbl="revTx" presStyleIdx="2" presStyleCnt="4">
        <dgm:presLayoutVars>
          <dgm:chMax val="0"/>
          <dgm:chPref val="0"/>
        </dgm:presLayoutVars>
      </dgm:prSet>
      <dgm:spPr/>
    </dgm:pt>
    <dgm:pt modelId="{8A33AA71-59CF-4F14-A208-B0044EDE1781}" type="pres">
      <dgm:prSet presAssocID="{4135417F-7B22-40AF-96CD-DA7C55573CFD}" presName="sibTrans" presStyleCnt="0"/>
      <dgm:spPr/>
    </dgm:pt>
    <dgm:pt modelId="{00D60A5A-2F40-49D2-9888-3333B29AEBC5}" type="pres">
      <dgm:prSet presAssocID="{6930C3C9-62AA-4F12-BB9C-E085434CCA04}" presName="compNode" presStyleCnt="0"/>
      <dgm:spPr/>
    </dgm:pt>
    <dgm:pt modelId="{73B3D00A-3B97-4E6C-9C18-36A2D2886C4C}" type="pres">
      <dgm:prSet presAssocID="{6930C3C9-62AA-4F12-BB9C-E085434CCA04}" presName="bgRect" presStyleLbl="bgShp" presStyleIdx="3" presStyleCnt="4"/>
      <dgm:spPr/>
    </dgm:pt>
    <dgm:pt modelId="{1DEB8513-5C7C-4F84-8272-73C6BDF3AC68}" type="pres">
      <dgm:prSet presAssocID="{6930C3C9-62AA-4F12-BB9C-E085434CCA0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92932C3-5BFE-4DDA-B7B9-87248864959A}" type="pres">
      <dgm:prSet presAssocID="{6930C3C9-62AA-4F12-BB9C-E085434CCA04}" presName="spaceRect" presStyleCnt="0"/>
      <dgm:spPr/>
    </dgm:pt>
    <dgm:pt modelId="{A5EE72D8-8E0C-46F1-9733-32FE1B163342}" type="pres">
      <dgm:prSet presAssocID="{6930C3C9-62AA-4F12-BB9C-E085434CCA0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3996334-3D2D-463C-BD2F-1CC260D838B4}" type="presOf" srcId="{6930C3C9-62AA-4F12-BB9C-E085434CCA04}" destId="{A5EE72D8-8E0C-46F1-9733-32FE1B163342}" srcOrd="0" destOrd="0" presId="urn:microsoft.com/office/officeart/2018/2/layout/IconVerticalSolidList"/>
    <dgm:cxn modelId="{D8779C3D-6A0D-4E6A-AC7C-6A33DE1FA20B}" type="presOf" srcId="{53A58910-FFCC-43EB-A4DC-705743A3C1B6}" destId="{51AD6C33-5EC0-4E29-AC8E-F2039C6429EB}" srcOrd="0" destOrd="0" presId="urn:microsoft.com/office/officeart/2018/2/layout/IconVerticalSolidList"/>
    <dgm:cxn modelId="{B7BCDD5D-B0DB-480B-9EF2-2E916EFF7BFB}" type="presOf" srcId="{2AF30D7B-1A95-44A6-9EE9-4BF007F71827}" destId="{C28A3768-961B-4AFD-B612-EC46817169EC}" srcOrd="0" destOrd="0" presId="urn:microsoft.com/office/officeart/2018/2/layout/IconVerticalSolidList"/>
    <dgm:cxn modelId="{CB364F5E-701A-4734-9BB9-DFEA38E50698}" type="presOf" srcId="{905B1BF4-45F8-4827-AE43-553214413FB9}" destId="{AD87E127-369C-4A39-A748-3666796D8F2B}" srcOrd="0" destOrd="0" presId="urn:microsoft.com/office/officeart/2018/2/layout/IconVerticalSolidList"/>
    <dgm:cxn modelId="{9D275B50-04F6-4359-ACED-8857992ABF5B}" type="presOf" srcId="{74ED575E-AEF3-4AA0-A8FC-7FA13348B5AE}" destId="{B449DFA3-0334-4FB2-943E-9E4657DB32BB}" srcOrd="0" destOrd="0" presId="urn:microsoft.com/office/officeart/2018/2/layout/IconVerticalSolidList"/>
    <dgm:cxn modelId="{F430AE81-8A65-43FF-A1EE-9077C9084257}" srcId="{53A58910-FFCC-43EB-A4DC-705743A3C1B6}" destId="{74ED575E-AEF3-4AA0-A8FC-7FA13348B5AE}" srcOrd="2" destOrd="0" parTransId="{CE67DF03-8814-4B2A-93FD-C3FDB427751E}" sibTransId="{4135417F-7B22-40AF-96CD-DA7C55573CFD}"/>
    <dgm:cxn modelId="{C91F62A8-97A8-48A2-9669-6EC02EBA2DBB}" srcId="{53A58910-FFCC-43EB-A4DC-705743A3C1B6}" destId="{6930C3C9-62AA-4F12-BB9C-E085434CCA04}" srcOrd="3" destOrd="0" parTransId="{A21593C9-5AC9-4343-B2F8-2848E936C6F3}" sibTransId="{65C0D692-09B8-45F5-BE6E-DAFADEE0E77C}"/>
    <dgm:cxn modelId="{1CB046B3-D256-43BA-BCCE-5C3BCDF9975E}" srcId="{53A58910-FFCC-43EB-A4DC-705743A3C1B6}" destId="{2AF30D7B-1A95-44A6-9EE9-4BF007F71827}" srcOrd="0" destOrd="0" parTransId="{585D1D36-1ADA-462C-9121-11AC41DE4DAC}" sibTransId="{F4B167DA-D6D3-4B68-88C6-C8FF9F235E4D}"/>
    <dgm:cxn modelId="{105710FB-E850-4E75-B128-5D072F15FC5E}" srcId="{53A58910-FFCC-43EB-A4DC-705743A3C1B6}" destId="{905B1BF4-45F8-4827-AE43-553214413FB9}" srcOrd="1" destOrd="0" parTransId="{8D20C9BD-57A4-44B2-A621-3C68E0313B04}" sibTransId="{F3CEEFEC-BBBD-4F3B-B3D5-DEA45CE094E4}"/>
    <dgm:cxn modelId="{5E4CA9B5-7B1F-4F9B-9C6A-CEFD46016C3A}" type="presParOf" srcId="{51AD6C33-5EC0-4E29-AC8E-F2039C6429EB}" destId="{A292E330-39D5-4A12-B617-CD68D7CD1243}" srcOrd="0" destOrd="0" presId="urn:microsoft.com/office/officeart/2018/2/layout/IconVerticalSolidList"/>
    <dgm:cxn modelId="{A7F4EE7A-0B53-4A38-8F37-05D5F78055BA}" type="presParOf" srcId="{A292E330-39D5-4A12-B617-CD68D7CD1243}" destId="{E236268B-AD39-4806-AB5B-BBCBF9AF980A}" srcOrd="0" destOrd="0" presId="urn:microsoft.com/office/officeart/2018/2/layout/IconVerticalSolidList"/>
    <dgm:cxn modelId="{E7262FC7-2BE3-43EC-8FAC-093CFC10FBE9}" type="presParOf" srcId="{A292E330-39D5-4A12-B617-CD68D7CD1243}" destId="{80815C10-3F75-447C-B05E-222CCE703D99}" srcOrd="1" destOrd="0" presId="urn:microsoft.com/office/officeart/2018/2/layout/IconVerticalSolidList"/>
    <dgm:cxn modelId="{A5AEFDE2-BCAB-40C3-A198-E3C31DA3E876}" type="presParOf" srcId="{A292E330-39D5-4A12-B617-CD68D7CD1243}" destId="{7F6A1571-08C2-49C3-A04B-5D2F5102B213}" srcOrd="2" destOrd="0" presId="urn:microsoft.com/office/officeart/2018/2/layout/IconVerticalSolidList"/>
    <dgm:cxn modelId="{0A459DC8-98E5-4AC0-85AC-4E867DAC1E02}" type="presParOf" srcId="{A292E330-39D5-4A12-B617-CD68D7CD1243}" destId="{C28A3768-961B-4AFD-B612-EC46817169EC}" srcOrd="3" destOrd="0" presId="urn:microsoft.com/office/officeart/2018/2/layout/IconVerticalSolidList"/>
    <dgm:cxn modelId="{35651374-7562-4366-81C3-99BEDA1FF9DB}" type="presParOf" srcId="{51AD6C33-5EC0-4E29-AC8E-F2039C6429EB}" destId="{206E2BB4-30A8-41E7-B0ED-1A05A5D0247B}" srcOrd="1" destOrd="0" presId="urn:microsoft.com/office/officeart/2018/2/layout/IconVerticalSolidList"/>
    <dgm:cxn modelId="{E8081E9B-742F-4957-B6CD-C3B485B0F5E4}" type="presParOf" srcId="{51AD6C33-5EC0-4E29-AC8E-F2039C6429EB}" destId="{AAB6749A-5C44-4291-B1EC-F15397D71C52}" srcOrd="2" destOrd="0" presId="urn:microsoft.com/office/officeart/2018/2/layout/IconVerticalSolidList"/>
    <dgm:cxn modelId="{8FC7F941-24C9-4A5F-9A14-2439724828C6}" type="presParOf" srcId="{AAB6749A-5C44-4291-B1EC-F15397D71C52}" destId="{20829748-3BC2-4D41-817A-A9117A4A66BF}" srcOrd="0" destOrd="0" presId="urn:microsoft.com/office/officeart/2018/2/layout/IconVerticalSolidList"/>
    <dgm:cxn modelId="{85D3A6E2-B539-4990-9FCF-A38A9B15A38C}" type="presParOf" srcId="{AAB6749A-5C44-4291-B1EC-F15397D71C52}" destId="{D249A7CD-CFC9-4454-8B6E-B4ED28948D6C}" srcOrd="1" destOrd="0" presId="urn:microsoft.com/office/officeart/2018/2/layout/IconVerticalSolidList"/>
    <dgm:cxn modelId="{151927D7-25D1-4DD2-9125-D584C42C8741}" type="presParOf" srcId="{AAB6749A-5C44-4291-B1EC-F15397D71C52}" destId="{4AB53A56-F2C4-4B49-AC12-F0C5B4CC42CE}" srcOrd="2" destOrd="0" presId="urn:microsoft.com/office/officeart/2018/2/layout/IconVerticalSolidList"/>
    <dgm:cxn modelId="{A1520FCA-BE47-4BBB-93C8-3C4A4FC7D646}" type="presParOf" srcId="{AAB6749A-5C44-4291-B1EC-F15397D71C52}" destId="{AD87E127-369C-4A39-A748-3666796D8F2B}" srcOrd="3" destOrd="0" presId="urn:microsoft.com/office/officeart/2018/2/layout/IconVerticalSolidList"/>
    <dgm:cxn modelId="{E3E2261D-34A1-471F-B916-0FF577041075}" type="presParOf" srcId="{51AD6C33-5EC0-4E29-AC8E-F2039C6429EB}" destId="{FA4B44CE-7DE9-42A7-811F-EBD44EC62E19}" srcOrd="3" destOrd="0" presId="urn:microsoft.com/office/officeart/2018/2/layout/IconVerticalSolidList"/>
    <dgm:cxn modelId="{7831D16C-2F57-4CAE-842B-961F9C1D43C7}" type="presParOf" srcId="{51AD6C33-5EC0-4E29-AC8E-F2039C6429EB}" destId="{F0A9099E-6FDF-4697-A073-4AD796FC78AB}" srcOrd="4" destOrd="0" presId="urn:microsoft.com/office/officeart/2018/2/layout/IconVerticalSolidList"/>
    <dgm:cxn modelId="{C55B5231-3911-4042-B9BD-CE07DD8663C8}" type="presParOf" srcId="{F0A9099E-6FDF-4697-A073-4AD796FC78AB}" destId="{B9DAE3A9-581C-44EC-98CB-9B731EFA7B96}" srcOrd="0" destOrd="0" presId="urn:microsoft.com/office/officeart/2018/2/layout/IconVerticalSolidList"/>
    <dgm:cxn modelId="{7FF23852-5723-44BC-8F8A-344B68DE591E}" type="presParOf" srcId="{F0A9099E-6FDF-4697-A073-4AD796FC78AB}" destId="{5E65A5D0-758A-431E-9793-DEA3E6DECE1E}" srcOrd="1" destOrd="0" presId="urn:microsoft.com/office/officeart/2018/2/layout/IconVerticalSolidList"/>
    <dgm:cxn modelId="{8FCE7EB4-0051-4E81-B76A-BE1EC0DEF1B9}" type="presParOf" srcId="{F0A9099E-6FDF-4697-A073-4AD796FC78AB}" destId="{4708D83D-12EE-4779-A067-58699EF0D385}" srcOrd="2" destOrd="0" presId="urn:microsoft.com/office/officeart/2018/2/layout/IconVerticalSolidList"/>
    <dgm:cxn modelId="{999983D5-30D5-4D1A-B9AF-D2645913DDFB}" type="presParOf" srcId="{F0A9099E-6FDF-4697-A073-4AD796FC78AB}" destId="{B449DFA3-0334-4FB2-943E-9E4657DB32BB}" srcOrd="3" destOrd="0" presId="urn:microsoft.com/office/officeart/2018/2/layout/IconVerticalSolidList"/>
    <dgm:cxn modelId="{B27B1460-A5C2-44A1-8198-1F260FAA12E3}" type="presParOf" srcId="{51AD6C33-5EC0-4E29-AC8E-F2039C6429EB}" destId="{8A33AA71-59CF-4F14-A208-B0044EDE1781}" srcOrd="5" destOrd="0" presId="urn:microsoft.com/office/officeart/2018/2/layout/IconVerticalSolidList"/>
    <dgm:cxn modelId="{A9461E36-0CD5-4EC2-94E4-BCFF08F96B0B}" type="presParOf" srcId="{51AD6C33-5EC0-4E29-AC8E-F2039C6429EB}" destId="{00D60A5A-2F40-49D2-9888-3333B29AEBC5}" srcOrd="6" destOrd="0" presId="urn:microsoft.com/office/officeart/2018/2/layout/IconVerticalSolidList"/>
    <dgm:cxn modelId="{548A1B27-71C1-4F69-BF0E-3E10EF838500}" type="presParOf" srcId="{00D60A5A-2F40-49D2-9888-3333B29AEBC5}" destId="{73B3D00A-3B97-4E6C-9C18-36A2D2886C4C}" srcOrd="0" destOrd="0" presId="urn:microsoft.com/office/officeart/2018/2/layout/IconVerticalSolidList"/>
    <dgm:cxn modelId="{506DD982-D554-4D97-B0B9-701343276BF6}" type="presParOf" srcId="{00D60A5A-2F40-49D2-9888-3333B29AEBC5}" destId="{1DEB8513-5C7C-4F84-8272-73C6BDF3AC68}" srcOrd="1" destOrd="0" presId="urn:microsoft.com/office/officeart/2018/2/layout/IconVerticalSolidList"/>
    <dgm:cxn modelId="{A67A27EE-DE71-4E16-BB86-BF513551D4F4}" type="presParOf" srcId="{00D60A5A-2F40-49D2-9888-3333B29AEBC5}" destId="{892932C3-5BFE-4DDA-B7B9-87248864959A}" srcOrd="2" destOrd="0" presId="urn:microsoft.com/office/officeart/2018/2/layout/IconVerticalSolidList"/>
    <dgm:cxn modelId="{054962D9-422B-47F4-87A1-DB019A00CAAA}" type="presParOf" srcId="{00D60A5A-2F40-49D2-9888-3333B29AEBC5}" destId="{A5EE72D8-8E0C-46F1-9733-32FE1B16334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AB352A-38F1-456A-A24A-05C4D3916C3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E5F18CB-61BE-4187-A68C-64FD3962E932}">
      <dgm:prSet/>
      <dgm:spPr/>
      <dgm:t>
        <a:bodyPr/>
        <a:lstStyle/>
        <a:p>
          <a:r>
            <a:rPr lang="en-US"/>
            <a:t>Modules</a:t>
          </a:r>
        </a:p>
      </dgm:t>
    </dgm:pt>
    <dgm:pt modelId="{677231B2-2C8C-4722-A5E6-AA13AD773A64}" type="parTrans" cxnId="{9ADA6174-8F27-4769-A5E3-2975FA3C75DF}">
      <dgm:prSet/>
      <dgm:spPr/>
      <dgm:t>
        <a:bodyPr/>
        <a:lstStyle/>
        <a:p>
          <a:endParaRPr lang="en-US"/>
        </a:p>
      </dgm:t>
    </dgm:pt>
    <dgm:pt modelId="{BA7835A4-763A-441D-87D9-7EFBCC89A9CA}" type="sibTrans" cxnId="{9ADA6174-8F27-4769-A5E3-2975FA3C75DF}">
      <dgm:prSet/>
      <dgm:spPr/>
      <dgm:t>
        <a:bodyPr/>
        <a:lstStyle/>
        <a:p>
          <a:endParaRPr lang="en-US"/>
        </a:p>
      </dgm:t>
    </dgm:pt>
    <dgm:pt modelId="{E3C25FFD-83E0-470E-8902-0B9FA99C22CD}">
      <dgm:prSet/>
      <dgm:spPr/>
      <dgm:t>
        <a:bodyPr/>
        <a:lstStyle/>
        <a:p>
          <a:r>
            <a:rPr lang="en-US"/>
            <a:t>Infrared Sensor</a:t>
          </a:r>
        </a:p>
      </dgm:t>
    </dgm:pt>
    <dgm:pt modelId="{E069E8C7-A5F1-4957-931B-49F93A25422E}" type="parTrans" cxnId="{8455376A-8B9F-4B81-B8F6-D86636FE4171}">
      <dgm:prSet/>
      <dgm:spPr/>
      <dgm:t>
        <a:bodyPr/>
        <a:lstStyle/>
        <a:p>
          <a:endParaRPr lang="en-US"/>
        </a:p>
      </dgm:t>
    </dgm:pt>
    <dgm:pt modelId="{12F713B2-E617-434B-8CBA-E4407F2FD95A}" type="sibTrans" cxnId="{8455376A-8B9F-4B81-B8F6-D86636FE4171}">
      <dgm:prSet/>
      <dgm:spPr/>
      <dgm:t>
        <a:bodyPr/>
        <a:lstStyle/>
        <a:p>
          <a:endParaRPr lang="en-US"/>
        </a:p>
      </dgm:t>
    </dgm:pt>
    <dgm:pt modelId="{434C1700-E302-45FF-B1CB-561AC77EDB46}">
      <dgm:prSet/>
      <dgm:spPr/>
      <dgm:t>
        <a:bodyPr/>
        <a:lstStyle/>
        <a:p>
          <a:r>
            <a:rPr lang="en-US"/>
            <a:t>Phototransistor</a:t>
          </a:r>
        </a:p>
      </dgm:t>
    </dgm:pt>
    <dgm:pt modelId="{85688340-54EA-4913-AE50-54D389127DEA}" type="parTrans" cxnId="{5AFCC62C-BAD3-457B-8DFB-620432F79DDE}">
      <dgm:prSet/>
      <dgm:spPr/>
      <dgm:t>
        <a:bodyPr/>
        <a:lstStyle/>
        <a:p>
          <a:endParaRPr lang="en-US"/>
        </a:p>
      </dgm:t>
    </dgm:pt>
    <dgm:pt modelId="{01A80EB9-DD38-4B36-B08D-6CA72E3E54E0}" type="sibTrans" cxnId="{5AFCC62C-BAD3-457B-8DFB-620432F79DDE}">
      <dgm:prSet/>
      <dgm:spPr/>
      <dgm:t>
        <a:bodyPr/>
        <a:lstStyle/>
        <a:p>
          <a:endParaRPr lang="en-US"/>
        </a:p>
      </dgm:t>
    </dgm:pt>
    <dgm:pt modelId="{4E0AE8CE-1DFE-49B9-A061-EE0DFF5C129D}">
      <dgm:prSet/>
      <dgm:spPr/>
      <dgm:t>
        <a:bodyPr/>
        <a:lstStyle/>
        <a:p>
          <a:r>
            <a:rPr lang="en-US"/>
            <a:t>Motor Control</a:t>
          </a:r>
        </a:p>
      </dgm:t>
    </dgm:pt>
    <dgm:pt modelId="{1E2E6496-2961-4ECF-B496-1EEDD9F8F863}" type="parTrans" cxnId="{838C77EB-B55C-4215-9314-2AFA5F6968BF}">
      <dgm:prSet/>
      <dgm:spPr/>
      <dgm:t>
        <a:bodyPr/>
        <a:lstStyle/>
        <a:p>
          <a:endParaRPr lang="en-US"/>
        </a:p>
      </dgm:t>
    </dgm:pt>
    <dgm:pt modelId="{BAABDA20-2046-410F-9FE4-40B263724C03}" type="sibTrans" cxnId="{838C77EB-B55C-4215-9314-2AFA5F6968BF}">
      <dgm:prSet/>
      <dgm:spPr/>
      <dgm:t>
        <a:bodyPr/>
        <a:lstStyle/>
        <a:p>
          <a:endParaRPr lang="en-US"/>
        </a:p>
      </dgm:t>
    </dgm:pt>
    <dgm:pt modelId="{AB83BFF8-BCFB-4FCC-AD65-3EA84321A994}">
      <dgm:prSet/>
      <dgm:spPr/>
      <dgm:t>
        <a:bodyPr/>
        <a:lstStyle/>
        <a:p>
          <a:r>
            <a:rPr lang="en-US"/>
            <a:t>Seven Segment</a:t>
          </a:r>
        </a:p>
      </dgm:t>
    </dgm:pt>
    <dgm:pt modelId="{CF595E6A-0830-4E8A-8816-0565B16801D0}" type="parTrans" cxnId="{94B5F349-5DA6-4F05-9B77-7CC6F35EC9D4}">
      <dgm:prSet/>
      <dgm:spPr/>
      <dgm:t>
        <a:bodyPr/>
        <a:lstStyle/>
        <a:p>
          <a:endParaRPr lang="en-US"/>
        </a:p>
      </dgm:t>
    </dgm:pt>
    <dgm:pt modelId="{9B23E3BD-A03E-4F2A-B82C-8930A353E47A}" type="sibTrans" cxnId="{94B5F349-5DA6-4F05-9B77-7CC6F35EC9D4}">
      <dgm:prSet/>
      <dgm:spPr/>
      <dgm:t>
        <a:bodyPr/>
        <a:lstStyle/>
        <a:p>
          <a:endParaRPr lang="en-US"/>
        </a:p>
      </dgm:t>
    </dgm:pt>
    <dgm:pt modelId="{3941C9F5-9CE9-4D88-93AC-65E0CDB9FBB2}">
      <dgm:prSet/>
      <dgm:spPr/>
      <dgm:t>
        <a:bodyPr/>
        <a:lstStyle/>
        <a:p>
          <a:r>
            <a:rPr lang="en-US"/>
            <a:t>Comparator Buffer</a:t>
          </a:r>
        </a:p>
      </dgm:t>
    </dgm:pt>
    <dgm:pt modelId="{4E540087-84A0-4DF2-8A63-DC676A0EAE4D}" type="parTrans" cxnId="{B9DD6744-DF80-4026-8031-9B6701E69117}">
      <dgm:prSet/>
      <dgm:spPr/>
      <dgm:t>
        <a:bodyPr/>
        <a:lstStyle/>
        <a:p>
          <a:endParaRPr lang="en-US"/>
        </a:p>
      </dgm:t>
    </dgm:pt>
    <dgm:pt modelId="{407DFB2F-0A37-4601-8761-CD8539FA0BF7}" type="sibTrans" cxnId="{B9DD6744-DF80-4026-8031-9B6701E69117}">
      <dgm:prSet/>
      <dgm:spPr/>
      <dgm:t>
        <a:bodyPr/>
        <a:lstStyle/>
        <a:p>
          <a:endParaRPr lang="en-US"/>
        </a:p>
      </dgm:t>
    </dgm:pt>
    <dgm:pt modelId="{30226ABD-65F3-4F18-95EE-3612364BAAC9}">
      <dgm:prSet/>
      <dgm:spPr/>
      <dgm:t>
        <a:bodyPr/>
        <a:lstStyle/>
        <a:p>
          <a:r>
            <a:rPr lang="en-US"/>
            <a:t>Turret Control</a:t>
          </a:r>
        </a:p>
      </dgm:t>
    </dgm:pt>
    <dgm:pt modelId="{3920E0CA-B2FF-4147-BD11-3CC5DC650251}" type="parTrans" cxnId="{F16A1537-C883-4723-8D49-90F89CACC4F1}">
      <dgm:prSet/>
      <dgm:spPr/>
      <dgm:t>
        <a:bodyPr/>
        <a:lstStyle/>
        <a:p>
          <a:endParaRPr lang="en-US"/>
        </a:p>
      </dgm:t>
    </dgm:pt>
    <dgm:pt modelId="{C09581A6-0451-4724-937A-C245FBAF3F3C}" type="sibTrans" cxnId="{F16A1537-C883-4723-8D49-90F89CACC4F1}">
      <dgm:prSet/>
      <dgm:spPr/>
      <dgm:t>
        <a:bodyPr/>
        <a:lstStyle/>
        <a:p>
          <a:endParaRPr lang="en-US"/>
        </a:p>
      </dgm:t>
    </dgm:pt>
    <dgm:pt modelId="{F5492A38-D44E-4227-9368-5C58AA79F169}">
      <dgm:prSet/>
      <dgm:spPr/>
      <dgm:t>
        <a:bodyPr/>
        <a:lstStyle/>
        <a:p>
          <a:r>
            <a:rPr lang="en-US"/>
            <a:t>Rubber-Band Gun</a:t>
          </a:r>
        </a:p>
      </dgm:t>
    </dgm:pt>
    <dgm:pt modelId="{69AA31C1-0C8C-4550-AE91-BD4C33E6693F}" type="parTrans" cxnId="{0442C47F-26B6-4F49-97CF-3AFD74E4836B}">
      <dgm:prSet/>
      <dgm:spPr/>
      <dgm:t>
        <a:bodyPr/>
        <a:lstStyle/>
        <a:p>
          <a:endParaRPr lang="en-US"/>
        </a:p>
      </dgm:t>
    </dgm:pt>
    <dgm:pt modelId="{0C0CDE63-EEF3-44A6-A5ED-B357C4935A31}" type="sibTrans" cxnId="{0442C47F-26B6-4F49-97CF-3AFD74E4836B}">
      <dgm:prSet/>
      <dgm:spPr/>
      <dgm:t>
        <a:bodyPr/>
        <a:lstStyle/>
        <a:p>
          <a:endParaRPr lang="en-US"/>
        </a:p>
      </dgm:t>
    </dgm:pt>
    <dgm:pt modelId="{DF022AEB-453F-438D-854B-51FA387DA92A}" type="pres">
      <dgm:prSet presAssocID="{23AB352A-38F1-456A-A24A-05C4D3916C3D}" presName="linear" presStyleCnt="0">
        <dgm:presLayoutVars>
          <dgm:animLvl val="lvl"/>
          <dgm:resizeHandles val="exact"/>
        </dgm:presLayoutVars>
      </dgm:prSet>
      <dgm:spPr/>
    </dgm:pt>
    <dgm:pt modelId="{FE2EABE5-9A9E-4021-A855-630757BD0FEF}" type="pres">
      <dgm:prSet presAssocID="{1E5F18CB-61BE-4187-A68C-64FD3962E93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576CC7B-73DE-4309-92C5-80CACE6AF652}" type="pres">
      <dgm:prSet presAssocID="{1E5F18CB-61BE-4187-A68C-64FD3962E93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B827D1E-45BE-422E-9202-C67B76964248}" type="presOf" srcId="{30226ABD-65F3-4F18-95EE-3612364BAAC9}" destId="{1576CC7B-73DE-4309-92C5-80CACE6AF652}" srcOrd="0" destOrd="5" presId="urn:microsoft.com/office/officeart/2005/8/layout/vList2"/>
    <dgm:cxn modelId="{1C09BB2C-43A6-4D37-890F-CC850D856733}" type="presOf" srcId="{AB83BFF8-BCFB-4FCC-AD65-3EA84321A994}" destId="{1576CC7B-73DE-4309-92C5-80CACE6AF652}" srcOrd="0" destOrd="3" presId="urn:microsoft.com/office/officeart/2005/8/layout/vList2"/>
    <dgm:cxn modelId="{5AFCC62C-BAD3-457B-8DFB-620432F79DDE}" srcId="{1E5F18CB-61BE-4187-A68C-64FD3962E932}" destId="{434C1700-E302-45FF-B1CB-561AC77EDB46}" srcOrd="1" destOrd="0" parTransId="{85688340-54EA-4913-AE50-54D389127DEA}" sibTransId="{01A80EB9-DD38-4B36-B08D-6CA72E3E54E0}"/>
    <dgm:cxn modelId="{38B30336-C4D2-44DF-AAF8-EEDEAF25A9A6}" type="presOf" srcId="{3941C9F5-9CE9-4D88-93AC-65E0CDB9FBB2}" destId="{1576CC7B-73DE-4309-92C5-80CACE6AF652}" srcOrd="0" destOrd="4" presId="urn:microsoft.com/office/officeart/2005/8/layout/vList2"/>
    <dgm:cxn modelId="{F16A1537-C883-4723-8D49-90F89CACC4F1}" srcId="{1E5F18CB-61BE-4187-A68C-64FD3962E932}" destId="{30226ABD-65F3-4F18-95EE-3612364BAAC9}" srcOrd="5" destOrd="0" parTransId="{3920E0CA-B2FF-4147-BD11-3CC5DC650251}" sibTransId="{C09581A6-0451-4724-937A-C245FBAF3F3C}"/>
    <dgm:cxn modelId="{8B0F103B-B7AA-4BCF-8D62-E09D3538A302}" type="presOf" srcId="{4E0AE8CE-1DFE-49B9-A061-EE0DFF5C129D}" destId="{1576CC7B-73DE-4309-92C5-80CACE6AF652}" srcOrd="0" destOrd="2" presId="urn:microsoft.com/office/officeart/2005/8/layout/vList2"/>
    <dgm:cxn modelId="{C03BBE3B-16AF-4860-A3B9-6551F68F9161}" type="presOf" srcId="{F5492A38-D44E-4227-9368-5C58AA79F169}" destId="{1576CC7B-73DE-4309-92C5-80CACE6AF652}" srcOrd="0" destOrd="6" presId="urn:microsoft.com/office/officeart/2005/8/layout/vList2"/>
    <dgm:cxn modelId="{497A8043-56C6-405B-8D80-8BDAC62237BB}" type="presOf" srcId="{E3C25FFD-83E0-470E-8902-0B9FA99C22CD}" destId="{1576CC7B-73DE-4309-92C5-80CACE6AF652}" srcOrd="0" destOrd="0" presId="urn:microsoft.com/office/officeart/2005/8/layout/vList2"/>
    <dgm:cxn modelId="{B9DD6744-DF80-4026-8031-9B6701E69117}" srcId="{1E5F18CB-61BE-4187-A68C-64FD3962E932}" destId="{3941C9F5-9CE9-4D88-93AC-65E0CDB9FBB2}" srcOrd="4" destOrd="0" parTransId="{4E540087-84A0-4DF2-8A63-DC676A0EAE4D}" sibTransId="{407DFB2F-0A37-4601-8761-CD8539FA0BF7}"/>
    <dgm:cxn modelId="{94B5F349-5DA6-4F05-9B77-7CC6F35EC9D4}" srcId="{1E5F18CB-61BE-4187-A68C-64FD3962E932}" destId="{AB83BFF8-BCFB-4FCC-AD65-3EA84321A994}" srcOrd="3" destOrd="0" parTransId="{CF595E6A-0830-4E8A-8816-0565B16801D0}" sibTransId="{9B23E3BD-A03E-4F2A-B82C-8930A353E47A}"/>
    <dgm:cxn modelId="{8455376A-8B9F-4B81-B8F6-D86636FE4171}" srcId="{1E5F18CB-61BE-4187-A68C-64FD3962E932}" destId="{E3C25FFD-83E0-470E-8902-0B9FA99C22CD}" srcOrd="0" destOrd="0" parTransId="{E069E8C7-A5F1-4957-931B-49F93A25422E}" sibTransId="{12F713B2-E617-434B-8CBA-E4407F2FD95A}"/>
    <dgm:cxn modelId="{4A34646F-CC43-4CE8-8E3B-A39C5B10D1B9}" type="presOf" srcId="{1E5F18CB-61BE-4187-A68C-64FD3962E932}" destId="{FE2EABE5-9A9E-4021-A855-630757BD0FEF}" srcOrd="0" destOrd="0" presId="urn:microsoft.com/office/officeart/2005/8/layout/vList2"/>
    <dgm:cxn modelId="{9ADA6174-8F27-4769-A5E3-2975FA3C75DF}" srcId="{23AB352A-38F1-456A-A24A-05C4D3916C3D}" destId="{1E5F18CB-61BE-4187-A68C-64FD3962E932}" srcOrd="0" destOrd="0" parTransId="{677231B2-2C8C-4722-A5E6-AA13AD773A64}" sibTransId="{BA7835A4-763A-441D-87D9-7EFBCC89A9CA}"/>
    <dgm:cxn modelId="{0442C47F-26B6-4F49-97CF-3AFD74E4836B}" srcId="{1E5F18CB-61BE-4187-A68C-64FD3962E932}" destId="{F5492A38-D44E-4227-9368-5C58AA79F169}" srcOrd="6" destOrd="0" parTransId="{69AA31C1-0C8C-4550-AE91-BD4C33E6693F}" sibTransId="{0C0CDE63-EEF3-44A6-A5ED-B357C4935A31}"/>
    <dgm:cxn modelId="{EC2EA1DA-BF7C-4DEC-ABF9-B7E909F34EE0}" type="presOf" srcId="{434C1700-E302-45FF-B1CB-561AC77EDB46}" destId="{1576CC7B-73DE-4309-92C5-80CACE6AF652}" srcOrd="0" destOrd="1" presId="urn:microsoft.com/office/officeart/2005/8/layout/vList2"/>
    <dgm:cxn modelId="{CA4EA8E2-7554-48C7-BCDB-B24F74109E44}" type="presOf" srcId="{23AB352A-38F1-456A-A24A-05C4D3916C3D}" destId="{DF022AEB-453F-438D-854B-51FA387DA92A}" srcOrd="0" destOrd="0" presId="urn:microsoft.com/office/officeart/2005/8/layout/vList2"/>
    <dgm:cxn modelId="{838C77EB-B55C-4215-9314-2AFA5F6968BF}" srcId="{1E5F18CB-61BE-4187-A68C-64FD3962E932}" destId="{4E0AE8CE-1DFE-49B9-A061-EE0DFF5C129D}" srcOrd="2" destOrd="0" parTransId="{1E2E6496-2961-4ECF-B496-1EEDD9F8F863}" sibTransId="{BAABDA20-2046-410F-9FE4-40B263724C03}"/>
    <dgm:cxn modelId="{1CE73522-5ABB-4725-A50A-9F32EA31DD45}" type="presParOf" srcId="{DF022AEB-453F-438D-854B-51FA387DA92A}" destId="{FE2EABE5-9A9E-4021-A855-630757BD0FEF}" srcOrd="0" destOrd="0" presId="urn:microsoft.com/office/officeart/2005/8/layout/vList2"/>
    <dgm:cxn modelId="{A1112A83-88CD-4523-8FA8-6A81E7BE855F}" type="presParOf" srcId="{DF022AEB-453F-438D-854B-51FA387DA92A}" destId="{1576CC7B-73DE-4309-92C5-80CACE6AF65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35E657-2ECE-4025-A028-685834E3959F}">
      <dsp:nvSpPr>
        <dsp:cNvPr id="0" name=""/>
        <dsp:cNvSpPr/>
      </dsp:nvSpPr>
      <dsp:spPr>
        <a:xfrm>
          <a:off x="0" y="900455"/>
          <a:ext cx="6812280" cy="16623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AB6061-3588-4E17-8F27-2881CF2D2479}">
      <dsp:nvSpPr>
        <dsp:cNvPr id="0" name=""/>
        <dsp:cNvSpPr/>
      </dsp:nvSpPr>
      <dsp:spPr>
        <a:xfrm>
          <a:off x="502869" y="1274490"/>
          <a:ext cx="914308" cy="9143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9D555-9ED4-419D-ABDD-264E77C9089E}">
      <dsp:nvSpPr>
        <dsp:cNvPr id="0" name=""/>
        <dsp:cNvSpPr/>
      </dsp:nvSpPr>
      <dsp:spPr>
        <a:xfrm>
          <a:off x="1920047" y="900455"/>
          <a:ext cx="4892232" cy="1662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935" tIns="175935" rIns="175935" bIns="17593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Description : Using a BASYS board, H bridge board and sensors to make a rover move along a metallic path and identify friendlies and hostiles along its path while also shooting the enemies by firing rubber bands at them</a:t>
          </a:r>
        </a:p>
      </dsp:txBody>
      <dsp:txXfrm>
        <a:off x="1920047" y="900455"/>
        <a:ext cx="4892232" cy="1662379"/>
      </dsp:txXfrm>
    </dsp:sp>
    <dsp:sp modelId="{517E8978-C4B1-436C-853A-6A99EE861A33}">
      <dsp:nvSpPr>
        <dsp:cNvPr id="0" name=""/>
        <dsp:cNvSpPr/>
      </dsp:nvSpPr>
      <dsp:spPr>
        <a:xfrm>
          <a:off x="0" y="2978429"/>
          <a:ext cx="6812280" cy="16623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BE2197-B114-4280-943F-061185D01493}">
      <dsp:nvSpPr>
        <dsp:cNvPr id="0" name=""/>
        <dsp:cNvSpPr/>
      </dsp:nvSpPr>
      <dsp:spPr>
        <a:xfrm>
          <a:off x="502869" y="3352464"/>
          <a:ext cx="914308" cy="9143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F520F-B05A-4091-AA1D-FF7B0879AC72}">
      <dsp:nvSpPr>
        <dsp:cNvPr id="0" name=""/>
        <dsp:cNvSpPr/>
      </dsp:nvSpPr>
      <dsp:spPr>
        <a:xfrm>
          <a:off x="1920047" y="2978429"/>
          <a:ext cx="4892232" cy="1662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935" tIns="175935" rIns="175935" bIns="17593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Objectives : To identify hostiles with the help of phototransistors and to capture them using a rubber band gun mounted on top of a servo</a:t>
          </a:r>
        </a:p>
      </dsp:txBody>
      <dsp:txXfrm>
        <a:off x="1920047" y="2978429"/>
        <a:ext cx="4892232" cy="16623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36268B-AD39-4806-AB5B-BBCBF9AF980A}">
      <dsp:nvSpPr>
        <dsp:cNvPr id="0" name=""/>
        <dsp:cNvSpPr/>
      </dsp:nvSpPr>
      <dsp:spPr>
        <a:xfrm>
          <a:off x="0" y="2299"/>
          <a:ext cx="6812280" cy="11656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815C10-3F75-447C-B05E-222CCE703D99}">
      <dsp:nvSpPr>
        <dsp:cNvPr id="0" name=""/>
        <dsp:cNvSpPr/>
      </dsp:nvSpPr>
      <dsp:spPr>
        <a:xfrm>
          <a:off x="352598" y="264562"/>
          <a:ext cx="641087" cy="6410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8A3768-961B-4AFD-B612-EC46817169EC}">
      <dsp:nvSpPr>
        <dsp:cNvPr id="0" name=""/>
        <dsp:cNvSpPr/>
      </dsp:nvSpPr>
      <dsp:spPr>
        <a:xfrm>
          <a:off x="1346283" y="2299"/>
          <a:ext cx="5465996" cy="1165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61" tIns="123361" rIns="123361" bIns="12336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 have a better understanding of hardware and software involved in the project</a:t>
          </a:r>
        </a:p>
      </dsp:txBody>
      <dsp:txXfrm>
        <a:off x="1346283" y="2299"/>
        <a:ext cx="5465996" cy="1165613"/>
      </dsp:txXfrm>
    </dsp:sp>
    <dsp:sp modelId="{20829748-3BC2-4D41-817A-A9117A4A66BF}">
      <dsp:nvSpPr>
        <dsp:cNvPr id="0" name=""/>
        <dsp:cNvSpPr/>
      </dsp:nvSpPr>
      <dsp:spPr>
        <a:xfrm>
          <a:off x="0" y="1459316"/>
          <a:ext cx="6812280" cy="11656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49A7CD-CFC9-4454-8B6E-B4ED28948D6C}">
      <dsp:nvSpPr>
        <dsp:cNvPr id="0" name=""/>
        <dsp:cNvSpPr/>
      </dsp:nvSpPr>
      <dsp:spPr>
        <a:xfrm>
          <a:off x="352598" y="1721579"/>
          <a:ext cx="641087" cy="6410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87E127-369C-4A39-A748-3666796D8F2B}">
      <dsp:nvSpPr>
        <dsp:cNvPr id="0" name=""/>
        <dsp:cNvSpPr/>
      </dsp:nvSpPr>
      <dsp:spPr>
        <a:xfrm>
          <a:off x="1346283" y="1459316"/>
          <a:ext cx="5465996" cy="1165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61" tIns="123361" rIns="123361" bIns="12336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 learn to work as an efficient group</a:t>
          </a:r>
        </a:p>
      </dsp:txBody>
      <dsp:txXfrm>
        <a:off x="1346283" y="1459316"/>
        <a:ext cx="5465996" cy="1165613"/>
      </dsp:txXfrm>
    </dsp:sp>
    <dsp:sp modelId="{B9DAE3A9-581C-44EC-98CB-9B731EFA7B96}">
      <dsp:nvSpPr>
        <dsp:cNvPr id="0" name=""/>
        <dsp:cNvSpPr/>
      </dsp:nvSpPr>
      <dsp:spPr>
        <a:xfrm>
          <a:off x="0" y="2916333"/>
          <a:ext cx="6812280" cy="11656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65A5D0-758A-431E-9793-DEA3E6DECE1E}">
      <dsp:nvSpPr>
        <dsp:cNvPr id="0" name=""/>
        <dsp:cNvSpPr/>
      </dsp:nvSpPr>
      <dsp:spPr>
        <a:xfrm>
          <a:off x="352598" y="3178596"/>
          <a:ext cx="641087" cy="6410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49DFA3-0334-4FB2-943E-9E4657DB32BB}">
      <dsp:nvSpPr>
        <dsp:cNvPr id="0" name=""/>
        <dsp:cNvSpPr/>
      </dsp:nvSpPr>
      <dsp:spPr>
        <a:xfrm>
          <a:off x="1346283" y="2916333"/>
          <a:ext cx="5465996" cy="1165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61" tIns="123361" rIns="123361" bIns="12336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Managing budget </a:t>
          </a:r>
        </a:p>
      </dsp:txBody>
      <dsp:txXfrm>
        <a:off x="1346283" y="2916333"/>
        <a:ext cx="5465996" cy="1165613"/>
      </dsp:txXfrm>
    </dsp:sp>
    <dsp:sp modelId="{73B3D00A-3B97-4E6C-9C18-36A2D2886C4C}">
      <dsp:nvSpPr>
        <dsp:cNvPr id="0" name=""/>
        <dsp:cNvSpPr/>
      </dsp:nvSpPr>
      <dsp:spPr>
        <a:xfrm>
          <a:off x="0" y="4373350"/>
          <a:ext cx="6812280" cy="11656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EB8513-5C7C-4F84-8272-73C6BDF3AC68}">
      <dsp:nvSpPr>
        <dsp:cNvPr id="0" name=""/>
        <dsp:cNvSpPr/>
      </dsp:nvSpPr>
      <dsp:spPr>
        <a:xfrm>
          <a:off x="352598" y="4635613"/>
          <a:ext cx="641087" cy="6410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EE72D8-8E0C-46F1-9733-32FE1B163342}">
      <dsp:nvSpPr>
        <dsp:cNvPr id="0" name=""/>
        <dsp:cNvSpPr/>
      </dsp:nvSpPr>
      <dsp:spPr>
        <a:xfrm>
          <a:off x="1346283" y="4373350"/>
          <a:ext cx="5465996" cy="1165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61" tIns="123361" rIns="123361" bIns="12336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To be on track with tasks</a:t>
          </a:r>
        </a:p>
      </dsp:txBody>
      <dsp:txXfrm>
        <a:off x="1346283" y="4373350"/>
        <a:ext cx="5465996" cy="11656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2EABE5-9A9E-4021-A855-630757BD0FEF}">
      <dsp:nvSpPr>
        <dsp:cNvPr id="0" name=""/>
        <dsp:cNvSpPr/>
      </dsp:nvSpPr>
      <dsp:spPr>
        <a:xfrm>
          <a:off x="0" y="62810"/>
          <a:ext cx="6364224" cy="11033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Modules</a:t>
          </a:r>
        </a:p>
      </dsp:txBody>
      <dsp:txXfrm>
        <a:off x="53859" y="116669"/>
        <a:ext cx="6256506" cy="995592"/>
      </dsp:txXfrm>
    </dsp:sp>
    <dsp:sp modelId="{1576CC7B-73DE-4309-92C5-80CACE6AF652}">
      <dsp:nvSpPr>
        <dsp:cNvPr id="0" name=""/>
        <dsp:cNvSpPr/>
      </dsp:nvSpPr>
      <dsp:spPr>
        <a:xfrm>
          <a:off x="0" y="1166120"/>
          <a:ext cx="6364224" cy="4284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064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/>
            <a:t>Infrared Sensor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/>
            <a:t>Phototransistor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/>
            <a:t>Motor Control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/>
            <a:t>Seven Segment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/>
            <a:t>Comparator Buffer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/>
            <a:t>Turret Control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/>
            <a:t>Rubber-Band Gun</a:t>
          </a:r>
        </a:p>
      </dsp:txBody>
      <dsp:txXfrm>
        <a:off x="0" y="1166120"/>
        <a:ext cx="6364224" cy="4284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A2AF5FFE-13F6-4005-A8DC-3D74F47F0B7A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058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9C94-370D-45C4-AF7B-564A3871EB16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D6EC-9C13-4B1E-8D74-A2C9DC60E119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6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CAABD92D-3B6A-410D-B980-87CAE7B9FC00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BA88-B581-4562-AE1C-CC6B3CA69375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4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F09F7D06-66B6-41C5-8FA5-CD7ACC96B639}" type="datetime1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1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B537DD61-F9CE-47F3-ABBD-C06D73839A42}" type="datetime1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19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AAAE-F7AA-4E6B-A3B7-8B46F12BE03E}" type="datetime1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4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5152-D11D-4885-9E25-3CF068820E92}" type="datetime1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3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8531568-F3BF-464B-B798-39310419FEFD}" type="datetime1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2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725183BF-A09E-4816-914C-73D9D107D447}" type="datetime1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BA613-CA70-4972-9090-F077F3F0903C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2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leap.com/fostering-open-collaborative-innovation-for-micro-and-small-technology-based-firms-in-brazil/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7" Type="http://schemas.openxmlformats.org/officeDocument/2006/relationships/image" Target="../media/image25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DBFE09-9672-4253-A982-5255FBDCBB8A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158B8-F9FF-4D51-A373-14307776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09D7D-8D1A-4C31-9239-0F84FFBDB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85" y="-128337"/>
            <a:ext cx="11652843" cy="1320655"/>
          </a:xfrm>
        </p:spPr>
        <p:txBody>
          <a:bodyPr>
            <a:normAutofit/>
          </a:bodyPr>
          <a:lstStyle/>
          <a:p>
            <a:r>
              <a:rPr lang="en-US" dirty="0"/>
              <a:t>The Drive By Project  </a:t>
            </a:r>
            <a:r>
              <a:rPr lang="en-US" sz="1200" dirty="0"/>
              <a:t>Dirk </a:t>
            </a:r>
            <a:r>
              <a:rPr lang="en-US" sz="1200" dirty="0" err="1"/>
              <a:t>Thieme</a:t>
            </a:r>
            <a:r>
              <a:rPr lang="en-US" sz="1200" dirty="0"/>
              <a:t>, Erik Manis, and Mohammed Ansari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650887-CC65-4FB9-85E9-83CC5AE0C067}"/>
              </a:ext>
            </a:extLst>
          </p:cNvPr>
          <p:cNvCxnSpPr/>
          <p:nvPr/>
        </p:nvCxnSpPr>
        <p:spPr>
          <a:xfrm>
            <a:off x="-1" y="100999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426536-F248-41EE-989B-C99C346DF0C5}"/>
              </a:ext>
            </a:extLst>
          </p:cNvPr>
          <p:cNvCxnSpPr/>
          <p:nvPr/>
        </p:nvCxnSpPr>
        <p:spPr>
          <a:xfrm>
            <a:off x="6095999" y="1009998"/>
            <a:ext cx="0" cy="5848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54091B-6945-4E41-A0DC-4820F0222B68}"/>
              </a:ext>
            </a:extLst>
          </p:cNvPr>
          <p:cNvCxnSpPr/>
          <p:nvPr/>
        </p:nvCxnSpPr>
        <p:spPr>
          <a:xfrm>
            <a:off x="-1" y="393399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D2B7AA5-2394-44AF-9A03-4B8CC63EA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82" y="1036923"/>
            <a:ext cx="5184668" cy="2897076"/>
          </a:xfrm>
          <a:prstGeom prst="rect">
            <a:avLst/>
          </a:prstGeom>
        </p:spPr>
      </p:pic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1E293DA8-692D-4673-A442-2643183136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0"/>
          <a:stretch/>
        </p:blipFill>
        <p:spPr>
          <a:xfrm>
            <a:off x="184138" y="4089394"/>
            <a:ext cx="2792178" cy="2685323"/>
          </a:xfrm>
          <a:prstGeom prst="rect">
            <a:avLst/>
          </a:prstGeom>
        </p:spPr>
      </p:pic>
      <p:pic>
        <p:nvPicPr>
          <p:cNvPr id="11" name="Picture 10" descr="A picture containing diagram&#10;&#10;Description automatically generated">
            <a:extLst>
              <a:ext uri="{FF2B5EF4-FFF2-40B4-BE49-F238E27FC236}">
                <a16:creationId xmlns:a16="http://schemas.microsoft.com/office/drawing/2014/main" id="{45C47EDC-9978-400B-B718-9B2EBB7A4C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10"/>
          <a:stretch/>
        </p:blipFill>
        <p:spPr>
          <a:xfrm>
            <a:off x="2987850" y="3977384"/>
            <a:ext cx="2958879" cy="2838238"/>
          </a:xfrm>
          <a:prstGeom prst="rect">
            <a:avLst/>
          </a:prstGeom>
        </p:spPr>
      </p:pic>
      <p:pic>
        <p:nvPicPr>
          <p:cNvPr id="17" name="Picture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16955F1-E192-4A86-9F57-C500815251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192" y="1138336"/>
            <a:ext cx="3152665" cy="2630646"/>
          </a:xfrm>
          <a:prstGeom prst="rect">
            <a:avLst/>
          </a:prstGeom>
        </p:spPr>
      </p:pic>
      <p:pic>
        <p:nvPicPr>
          <p:cNvPr id="21" name="Picture 20" descr="Text, application&#10;&#10;Description automatically generated">
            <a:extLst>
              <a:ext uri="{FF2B5EF4-FFF2-40B4-BE49-F238E27FC236}">
                <a16:creationId xmlns:a16="http://schemas.microsoft.com/office/drawing/2014/main" id="{166C5D41-1175-48CB-9B3E-C4F68F3E92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138" y="1751828"/>
            <a:ext cx="2685289" cy="162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332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4" descr="A picture containing person&#10;&#10;Description automatically generated">
            <a:extLst>
              <a:ext uri="{FF2B5EF4-FFF2-40B4-BE49-F238E27FC236}">
                <a16:creationId xmlns:a16="http://schemas.microsoft.com/office/drawing/2014/main" id="{C1B4B951-0114-4B38-924F-4025F20EA9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7884" r="11760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8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E6717-721B-49FB-8D1F-59F2F5373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02332-FD90-4584-B9DA-7B2991C45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728004" cy="17118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Software Manager: Dirk Thieme</a:t>
            </a:r>
          </a:p>
          <a:p>
            <a:r>
              <a:rPr lang="en-US" sz="2000" dirty="0"/>
              <a:t>Hardware Manager: Erik Manis</a:t>
            </a:r>
          </a:p>
          <a:p>
            <a:r>
              <a:rPr lang="en-US" sz="2000" dirty="0"/>
              <a:t>Project Controller: Mohammed Ansari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F8159-B784-471B-A47A-4B8799D711BF}"/>
              </a:ext>
            </a:extLst>
          </p:cNvPr>
          <p:cNvSpPr txBox="1"/>
          <p:nvPr/>
        </p:nvSpPr>
        <p:spPr>
          <a:xfrm>
            <a:off x="9718246" y="6657945"/>
            <a:ext cx="247375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 by Unknown author is licensed under 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9C40FF-8CF1-43A4-99A2-821E9EA9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850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6" name="Picture 3" descr="Abstract background of blue mesh and nodes">
            <a:extLst>
              <a:ext uri="{FF2B5EF4-FFF2-40B4-BE49-F238E27FC236}">
                <a16:creationId xmlns:a16="http://schemas.microsoft.com/office/drawing/2014/main" id="{D2907167-5F64-4FD5-B695-3C76990B63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00" r="-2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The Drive By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5618020" cy="16315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Software Manager: Dirk Thieme</a:t>
            </a:r>
          </a:p>
          <a:p>
            <a:r>
              <a:rPr lang="en-US" sz="2000" dirty="0"/>
              <a:t>Hardware Manager: Erik Manis</a:t>
            </a:r>
          </a:p>
          <a:p>
            <a:r>
              <a:rPr lang="en-US" sz="2000" dirty="0"/>
              <a:t>Project Controller: Mohammed Ansari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38E5D-08FF-412F-9FF2-7E90B600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405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9D7D-8D1A-4C31-9239-0F84FFBDB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n-US" dirty="0"/>
              <a:t>The Project Description &amp; Objectives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F1066-EC65-4F3D-8FE8-0CA7C5AC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venir Next LT Pro"/>
                <a:ea typeface="+mn-ea"/>
                <a:cs typeface="+mn-cs"/>
              </a:rPr>
              <a:t>Mohammed Ansari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158B8-F9FF-4D51-A373-14307776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0536" y="6356350"/>
            <a:ext cx="2490216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6908979D-2D16-43B8-9032-C6B088CB0E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7949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8A77-3D5C-4128-8B2B-79B94B6CB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Project Opportunity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6F35E-3464-40B1-9ADD-8CC3CEE8D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Mohammed Ansari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2F2C5-A1C5-4698-8F8C-30ACEF1C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0536" y="6356350"/>
            <a:ext cx="2490216" cy="365125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b="0" i="0" u="none" strike="noStrike" cap="none" spc="0" normalizeH="0" baseline="0" noProof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80" name="Content Placeholder 2">
            <a:extLst>
              <a:ext uri="{FF2B5EF4-FFF2-40B4-BE49-F238E27FC236}">
                <a16:creationId xmlns:a16="http://schemas.microsoft.com/office/drawing/2014/main" id="{A32563E8-73D4-4B2F-88A6-E91A1F81BCA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112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4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 4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5" name="Rectangle 4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6" name="Freeform: Shape 4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7" name="Freeform: Shape 5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B5DBF-0759-49DD-8EB7-B5D09D65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Project Sketch </a:t>
            </a:r>
          </a:p>
        </p:txBody>
      </p:sp>
      <p:sp>
        <p:nvSpPr>
          <p:cNvPr id="68" name="Rectangle 5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5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1E675-9E0E-453C-912A-F3A6E3DE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18374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algn="l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Erik Manis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D54E4-2654-4905-AD29-DAF52E0E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10" y="6356350"/>
            <a:ext cx="15059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b="0" i="0" u="none" strike="noStrike" cap="none" spc="0" normalizeH="0" baseline="0" noProof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b="0" i="0" u="none" strike="noStrike" cap="none" spc="0" normalizeH="0" baseline="0" noProof="0">
              <a:ln>
                <a:noFill/>
              </a:ln>
              <a:solidFill>
                <a:schemeClr val="tx2">
                  <a:lumMod val="50000"/>
                  <a:lumOff val="5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C0BF9186-0A5F-46DC-8779-C5D19B707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5" t="10957" r="13834" b="16462"/>
          <a:stretch/>
        </p:blipFill>
        <p:spPr>
          <a:xfrm>
            <a:off x="5172075" y="1057626"/>
            <a:ext cx="6943156" cy="474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10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8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Rectangle 8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4" name="Rectangle 88">
            <a:extLst>
              <a:ext uri="{FF2B5EF4-FFF2-40B4-BE49-F238E27FC236}">
                <a16:creationId xmlns:a16="http://schemas.microsoft.com/office/drawing/2014/main" id="{D898B8EB-E53C-4E72-9817-B4BFCAD73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5" name="Freeform: Shape 90">
            <a:extLst>
              <a:ext uri="{FF2B5EF4-FFF2-40B4-BE49-F238E27FC236}">
                <a16:creationId xmlns:a16="http://schemas.microsoft.com/office/drawing/2014/main" id="{4E130362-2F35-4AB7-9EA5-DBC0F771A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6" name="Freeform: Shape 92">
            <a:extLst>
              <a:ext uri="{FF2B5EF4-FFF2-40B4-BE49-F238E27FC236}">
                <a16:creationId xmlns:a16="http://schemas.microsoft.com/office/drawing/2014/main" id="{56BE988C-7A5B-41EC-A46C-AEA93D8D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630BE-B2CD-4315-B187-0E55B8DE4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88" y="1124712"/>
            <a:ext cx="4023360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Hardware</a:t>
            </a:r>
          </a:p>
        </p:txBody>
      </p:sp>
      <p:sp>
        <p:nvSpPr>
          <p:cNvPr id="157" name="Rectangle 94">
            <a:extLst>
              <a:ext uri="{FF2B5EF4-FFF2-40B4-BE49-F238E27FC236}">
                <a16:creationId xmlns:a16="http://schemas.microsoft.com/office/drawing/2014/main" id="{E3CB1EC0-40A9-4D5E-B7E2-6E3423CE2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CDA4094-7ED9-4B52-A059-43635606B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331" y="293799"/>
            <a:ext cx="1909084" cy="26700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292ACD-CD12-4F8D-93B0-1FA049722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424" y="305979"/>
            <a:ext cx="2670048" cy="2670048"/>
          </a:xfrm>
          <a:prstGeom prst="rect">
            <a:avLst/>
          </a:prstGeom>
        </p:spPr>
      </p:pic>
      <p:sp>
        <p:nvSpPr>
          <p:cNvPr id="158" name="Rectangle 96">
            <a:extLst>
              <a:ext uri="{FF2B5EF4-FFF2-40B4-BE49-F238E27FC236}">
                <a16:creationId xmlns:a16="http://schemas.microsoft.com/office/drawing/2014/main" id="{DCBE52EF-2889-423F-947C-0E44A760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F531CD27-F670-4877-B5F9-19D4950DE4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424" y="485413"/>
            <a:ext cx="2496855" cy="2490614"/>
          </a:xfrm>
          <a:prstGeom prst="rect">
            <a:avLst/>
          </a:prstGeom>
        </p:spPr>
      </p:pic>
      <p:pic>
        <p:nvPicPr>
          <p:cNvPr id="12" name="Picture 11" descr="A picture containing light&#10;&#10;Description automatically generated">
            <a:extLst>
              <a:ext uri="{FF2B5EF4-FFF2-40B4-BE49-F238E27FC236}">
                <a16:creationId xmlns:a16="http://schemas.microsoft.com/office/drawing/2014/main" id="{92A8F141-0ABB-4C05-8ECE-768A4ABD01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886" y="3424114"/>
            <a:ext cx="2038698" cy="175328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BAFFD-EC79-41CB-BF61-6F44AE15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3624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algn="l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Erik Manis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6B3EC-23F6-42E4-8F67-EF353FC2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3588" y="6356350"/>
            <a:ext cx="18653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b="0" i="0" u="none" strike="noStrike" cap="none" spc="0" normalizeH="0" baseline="0" noProof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16" name="Picture 15" descr="A sword with a long handle&#10;&#10;Description automatically generated with low confidence">
            <a:extLst>
              <a:ext uri="{FF2B5EF4-FFF2-40B4-BE49-F238E27FC236}">
                <a16:creationId xmlns:a16="http://schemas.microsoft.com/office/drawing/2014/main" id="{63C8C322-B479-4AF8-B1D5-C72D2EB451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448" y="4935445"/>
            <a:ext cx="2038699" cy="1284380"/>
          </a:xfrm>
          <a:prstGeom prst="rect">
            <a:avLst/>
          </a:prstGeom>
        </p:spPr>
      </p:pic>
      <p:pic>
        <p:nvPicPr>
          <p:cNvPr id="18" name="Picture 17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8F0C703D-558F-4A16-AC28-74AD569FD5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539" y="3124697"/>
            <a:ext cx="2496855" cy="249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5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75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4" name="Freeform: Shape 77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5" name="Freeform: Shape 79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630BE-B2CD-4315-B187-0E55B8DE4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Software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BAFFD-EC79-41CB-BF61-6F44AE15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6B3EC-23F6-42E4-8F67-EF353FC2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b="0" i="0" u="none" strike="noStrike" cap="none" spc="0" normalizeH="0" baseline="0" noProof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86" name="TextBox 4">
            <a:extLst>
              <a:ext uri="{FF2B5EF4-FFF2-40B4-BE49-F238E27FC236}">
                <a16:creationId xmlns:a16="http://schemas.microsoft.com/office/drawing/2014/main" id="{8DC0B397-47C7-4A02-8DBE-6974B00934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8897761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570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CCEBED-B962-46A7-8645-B0BFB7E32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8" y="1106034"/>
            <a:ext cx="3308545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Gantt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D7FE994-D9CB-4011-A134-B01F3973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01662" y="6360537"/>
            <a:ext cx="341232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C2031">
                    <a:lumMod val="50000"/>
                    <a:lumOff val="5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Mohammed Ansari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F50AAC4-8D4C-4073-82E6-0D89964BB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9650" y="6356350"/>
            <a:ext cx="120325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C2031">
                    <a:lumMod val="50000"/>
                    <a:lumOff val="5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C2031">
                  <a:lumMod val="50000"/>
                  <a:lumOff val="50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182BAF-680B-4F1C-AB5F-6C72BD64B14F}"/>
              </a:ext>
            </a:extLst>
          </p:cNvPr>
          <p:cNvSpPr/>
          <p:nvPr/>
        </p:nvSpPr>
        <p:spPr>
          <a:xfrm>
            <a:off x="9538264" y="2433270"/>
            <a:ext cx="164447" cy="2990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6FA5D9-1707-43F2-A47D-DB5B4BED8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094" y="1337044"/>
            <a:ext cx="9842255" cy="459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28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C011-62E6-44EE-836D-F14EA870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Overall Budget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9A299-D6BA-4D5F-A893-9DE4D165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C2031">
                    <a:lumMod val="50000"/>
                    <a:lumOff val="5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Mohammed Ansari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1EA96-734D-41BD-A278-06631680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C2031">
                    <a:lumMod val="50000"/>
                    <a:lumOff val="5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C2031">
                  <a:lumMod val="50000"/>
                  <a:lumOff val="50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588201-31EE-4503-91A9-C9880D097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899" y="1929448"/>
            <a:ext cx="8550381" cy="41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61902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1C2031"/>
      </a:dk2>
      <a:lt2>
        <a:srgbClr val="F3F0F0"/>
      </a:lt2>
      <a:accent1>
        <a:srgbClr val="3AB3AC"/>
      </a:accent1>
      <a:accent2>
        <a:srgbClr val="3189BB"/>
      </a:accent2>
      <a:accent3>
        <a:srgbClr val="4362CD"/>
      </a:accent3>
      <a:accent4>
        <a:srgbClr val="5238BD"/>
      </a:accent4>
      <a:accent5>
        <a:srgbClr val="9743CD"/>
      </a:accent5>
      <a:accent6>
        <a:srgbClr val="BB31B7"/>
      </a:accent6>
      <a:hlink>
        <a:srgbClr val="BF3F46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</TotalTime>
  <Words>205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Calibri</vt:lpstr>
      <vt:lpstr>AccentBoxVTI</vt:lpstr>
      <vt:lpstr>The Drive By Project  Dirk Thieme, Erik Manis, and Mohammed Ansari</vt:lpstr>
      <vt:lpstr>The Drive By Project</vt:lpstr>
      <vt:lpstr>The Project Description &amp; Objectives</vt:lpstr>
      <vt:lpstr>Project Opportunity </vt:lpstr>
      <vt:lpstr>Project Sketch </vt:lpstr>
      <vt:lpstr>Hardware</vt:lpstr>
      <vt:lpstr>Software</vt:lpstr>
      <vt:lpstr>Gantt</vt:lpstr>
      <vt:lpstr>Overall Budget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</dc:title>
  <dc:creator>Manis, Erik</dc:creator>
  <cp:lastModifiedBy>Manis, Erik</cp:lastModifiedBy>
  <cp:revision>13</cp:revision>
  <dcterms:created xsi:type="dcterms:W3CDTF">2022-02-02T17:20:00Z</dcterms:created>
  <dcterms:modified xsi:type="dcterms:W3CDTF">2022-02-16T17:45:29Z</dcterms:modified>
</cp:coreProperties>
</file>