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66" r:id="rId4"/>
    <p:sldId id="272" r:id="rId5"/>
    <p:sldId id="274" r:id="rId6"/>
    <p:sldId id="275" r:id="rId7"/>
    <p:sldId id="273" r:id="rId8"/>
    <p:sldId id="276" r:id="rId9"/>
    <p:sldId id="277" r:id="rId10"/>
    <p:sldId id="263" r:id="rId11"/>
    <p:sldId id="258" r:id="rId12"/>
    <p:sldId id="270" r:id="rId13"/>
    <p:sldId id="271" r:id="rId14"/>
    <p:sldId id="26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7001B-1E49-456E-87F1-F6F0BD385A46}" v="1" dt="2022-02-02T17:30:47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19A7001B-1E49-456E-87F1-F6F0BD385A46}"/>
    <pc:docChg chg="custSel modSld">
      <pc:chgData name="Erik Manis" userId="88af51049543f108" providerId="LiveId" clId="{19A7001B-1E49-456E-87F1-F6F0BD385A46}" dt="2022-02-02T17:30:51.132" v="14" actId="26606"/>
      <pc:docMkLst>
        <pc:docMk/>
      </pc:docMkLst>
      <pc:sldChg chg="addSp delSp modSp mod">
        <pc:chgData name="Erik Manis" userId="88af51049543f108" providerId="LiveId" clId="{19A7001B-1E49-456E-87F1-F6F0BD385A46}" dt="2022-02-02T17:30:51.132" v="14" actId="26606"/>
        <pc:sldMkLst>
          <pc:docMk/>
          <pc:sldMk cId="2909048310" sldId="272"/>
        </pc:sldMkLst>
        <pc:spChg chg="mod">
          <ac:chgData name="Erik Manis" userId="88af51049543f108" providerId="LiveId" clId="{19A7001B-1E49-456E-87F1-F6F0BD385A46}" dt="2022-02-02T17:30:35.797" v="9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" creationId="{24B6F35E-3464-40B1-9ADD-8CC3CEE8D694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" creationId="{4D22F2C5-A1C5-4698-8F8C-30ACEF1CF019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6" creationId="{79F3C543-62EC-4433-9C93-A2CD8764E9B4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7" creationId="{68AF5748-FED8-45BA-8631-26D1D10F3246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8" creationId="{AF2F604E-43BE-4DC3-B983-E071523364F8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9" creationId="{08C9B587-E65E-4B52-B37C-ABEBB6E87928}"/>
          </ac:spMkLst>
        </pc:spChg>
        <pc:spChg chg="ad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4" creationId="{8D06CE56-3881-4ADA-8CEF-D18B02C242A3}"/>
          </ac:spMkLst>
        </pc:spChg>
        <pc:spChg chg="ad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6" creationId="{79F3C543-62EC-4433-9C93-A2CD8764E9B4}"/>
          </ac:spMkLst>
        </pc:spChg>
        <pc:spChg chg="ad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8" creationId="{68AF5748-FED8-45BA-8631-26D1D10F3246}"/>
          </ac:spMkLst>
        </pc:spChg>
        <pc:spChg chg="ad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0" creationId="{AF2F604E-43BE-4DC3-B983-E071523364F8}"/>
          </ac:spMkLst>
        </pc:spChg>
        <pc:spChg chg="ad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2" creationId="{08C9B587-E65E-4B52-B37C-ABEBB6E87928}"/>
          </ac:spMkLst>
        </pc:spChg>
        <pc:picChg chg="del">
          <ac:chgData name="Erik Manis" userId="88af51049543f108" providerId="LiveId" clId="{19A7001B-1E49-456E-87F1-F6F0BD385A46}" dt="2022-02-02T17:30:38.969" v="10" actId="478"/>
          <ac:picMkLst>
            <pc:docMk/>
            <pc:sldMk cId="2909048310" sldId="272"/>
            <ac:picMk id="7" creationId="{9EF3B197-2529-41FA-BC3D-B8E25FB76797}"/>
          </ac:picMkLst>
        </pc:picChg>
        <pc:picChg chg="add mod ord">
          <ac:chgData name="Erik Manis" userId="88af51049543f108" providerId="LiveId" clId="{19A7001B-1E49-456E-87F1-F6F0BD385A46}" dt="2022-02-02T17:30:51.132" v="14" actId="26606"/>
          <ac:picMkLst>
            <pc:docMk/>
            <pc:sldMk cId="2909048310" sldId="272"/>
            <ac:picMk id="8" creationId="{334459D2-A02B-4DF1-B488-4DDEDAFEA3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3E163-5A97-4D16-ACF8-6B8F5636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27" y="3817373"/>
            <a:ext cx="3095270" cy="18244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78DC-AD39-4BA3-8EEF-B89D66BB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67" y="1725684"/>
            <a:ext cx="5836190" cy="131494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10949707" y="1725684"/>
            <a:ext cx="570782" cy="1314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8115FC-238D-4AFD-9338-E6CDF717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530" y="2139484"/>
            <a:ext cx="8476940" cy="4096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08F5E-AA27-4236-850E-0811AE884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993" y="1072810"/>
            <a:ext cx="6982465" cy="47123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F1D9D-4F5C-4ABA-8E17-FCAAB7F2944C}"/>
              </a:ext>
            </a:extLst>
          </p:cNvPr>
          <p:cNvSpPr/>
          <p:nvPr/>
        </p:nvSpPr>
        <p:spPr>
          <a:xfrm>
            <a:off x="5079993" y="3429000"/>
            <a:ext cx="55753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681FE-A37D-4DE5-A6DE-2515EB071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184" y="1775296"/>
            <a:ext cx="6912639" cy="330740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F838-3F23-4FEE-B622-325F7FA1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Next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1CA-CA0A-488E-99DF-480F2A74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Finalize a rover design</a:t>
            </a:r>
          </a:p>
          <a:p>
            <a:r>
              <a:rPr lang="en-US" sz="2000" dirty="0"/>
              <a:t>Get a running test bench</a:t>
            </a:r>
          </a:p>
          <a:p>
            <a:r>
              <a:rPr lang="en-US" sz="2000" dirty="0"/>
              <a:t>Get CPR certifications</a:t>
            </a:r>
          </a:p>
          <a:p>
            <a:r>
              <a:rPr lang="en-US" sz="2000" dirty="0"/>
              <a:t>Testing the rover for defects in software or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C7B3-FEF4-4256-804B-A351CCA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Thieme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, Erik Manis, &amp; 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2B04-4018-4C67-9988-1F9973F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49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Rover Mini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20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Summary: Use the BASYS 3 board’s built-in switches to control the speed and direction of the motors inside of a rover based on which switch is pulled.</a:t>
            </a:r>
          </a:p>
          <a:p>
            <a:r>
              <a:rPr lang="en-US" sz="2000" dirty="0"/>
              <a:t>Goals: Build a better understanding of the board, the h-bridge, and the Verilog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Last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631508"/>
            <a:ext cx="5916603" cy="558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Soldering Tutorial</a:t>
            </a:r>
          </a:p>
          <a:p>
            <a:pPr lvl="1"/>
            <a:r>
              <a:rPr lang="en-US" sz="1800" dirty="0"/>
              <a:t>Mohammed and Erik finished</a:t>
            </a:r>
          </a:p>
          <a:p>
            <a:pPr lvl="1"/>
            <a:r>
              <a:rPr lang="en-US" sz="1800" dirty="0"/>
              <a:t>Dirk is going in tomorrow</a:t>
            </a:r>
          </a:p>
          <a:p>
            <a:r>
              <a:rPr lang="en-US" sz="2000" dirty="0"/>
              <a:t>We have gotten some parts in</a:t>
            </a:r>
          </a:p>
          <a:p>
            <a:r>
              <a:rPr lang="en-US" sz="2000" dirty="0"/>
              <a:t>Get a Workbench</a:t>
            </a:r>
          </a:p>
          <a:p>
            <a:pPr lvl="1"/>
            <a:r>
              <a:rPr lang="en-US" sz="1800" dirty="0"/>
              <a:t>We have workbench 1</a:t>
            </a:r>
          </a:p>
          <a:p>
            <a:r>
              <a:rPr lang="en-US" sz="2000" dirty="0"/>
              <a:t>Get an H-bridge</a:t>
            </a:r>
          </a:p>
          <a:p>
            <a:r>
              <a:rPr lang="en-US" sz="2000" dirty="0"/>
              <a:t>Choose a circuit simulator</a:t>
            </a:r>
          </a:p>
          <a:p>
            <a:pPr lvl="1"/>
            <a:r>
              <a:rPr lang="en-US" sz="1800" dirty="0"/>
              <a:t>We familiarized ourselves with </a:t>
            </a:r>
            <a:r>
              <a:rPr lang="en-US" sz="1800" dirty="0" err="1"/>
              <a:t>LTspice</a:t>
            </a:r>
            <a:endParaRPr lang="en-US" sz="2000" dirty="0"/>
          </a:p>
          <a:p>
            <a:r>
              <a:rPr lang="en-US" sz="2000" dirty="0"/>
              <a:t>Watch Verilog tutorials</a:t>
            </a:r>
          </a:p>
          <a:p>
            <a:r>
              <a:rPr lang="en-US" sz="2000" dirty="0"/>
              <a:t>Set up a GitLab repo to manage all our project files and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Thieme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, Erik Manis, &amp; Mohammed Ansari</a:t>
            </a:r>
          </a:p>
        </p:txBody>
      </p:sp>
    </p:spTree>
    <p:extLst>
      <p:ext uri="{BB962C8B-B14F-4D97-AF65-F5344CB8AC3E}">
        <p14:creationId xmlns:p14="http://schemas.microsoft.com/office/powerpoint/2010/main" val="137959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PMOD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34459D2-A02B-4DF1-B488-4DDEDAFE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631944"/>
            <a:ext cx="6846363" cy="54428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E3A7E-A89C-4EA6-ABDA-6F1A84EB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A8BA-2688-40A3-BC09-109B63C6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BASYS 3 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9C263CE-2974-4A7B-90CB-F4E87E5423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20403" y="-69808"/>
            <a:ext cx="5134772" cy="6846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077F-841F-4613-9E99-C50677A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082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FB593-D555-43D2-AE1F-70D1ED2A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7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Hardware Update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 obtained all the parts necessary for the rover and we are going to start making an enclosure for the boards, so they are not bumped or damaged.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6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4D1E-881D-41DB-A2ED-846D490D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We ran a couple of test programs on Vivado to refamiliarize ourselves with Verilog and this new IDE.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E39510-5628-4D16-9814-F41483183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96" y="2729397"/>
            <a:ext cx="4215682" cy="3483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7FA40C9-B2A0-4FF8-BCAA-DB03B9237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359809"/>
            <a:ext cx="5523082" cy="2223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CCDC2-9AD6-445A-BF4A-D4EE683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08E7-9A67-402F-B690-64643B4A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Installed and practiced using LTspice to familiarize ourselves with the program and how to design some circuits.  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2544BF7-C201-4305-B0E9-177960AB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3005025"/>
            <a:ext cx="5481509" cy="2932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792A904-EED8-4326-A9AA-32FA325AD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166501"/>
            <a:ext cx="5523082" cy="2609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CA7D6-8D15-48D1-A745-B28655B5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81F3-D939-444E-A9A6-B325B4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6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5CA29-12AD-4842-8BF7-2AA81B1D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DB1D-6DE6-4956-A531-837F4A9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We decided to switch from Microsoft OneDrive to GitLab as we were having issues syncing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62DDC-151A-473C-BBB1-C504379A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43" y="2734056"/>
            <a:ext cx="9479905" cy="34838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B01F5-CB60-4A87-8308-EAAE8248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7B24-C182-4B1B-B53E-388510A7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2335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335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Group 3</vt:lpstr>
      <vt:lpstr>Rover Mini Project</vt:lpstr>
      <vt:lpstr>Last Week's Tasks</vt:lpstr>
      <vt:lpstr>Hardware Update</vt:lpstr>
      <vt:lpstr>Hardware Update</vt:lpstr>
      <vt:lpstr>Hardware Update</vt:lpstr>
      <vt:lpstr>Software Update</vt:lpstr>
      <vt:lpstr>Software Update</vt:lpstr>
      <vt:lpstr>Software Update</vt:lpstr>
      <vt:lpstr>Gantt</vt:lpstr>
      <vt:lpstr>Overall Budget</vt:lpstr>
      <vt:lpstr>Labor Costs</vt:lpstr>
      <vt:lpstr>Material Costs</vt:lpstr>
      <vt:lpstr>Next Week's Tasks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Manis, Erik</cp:lastModifiedBy>
  <cp:revision>1</cp:revision>
  <dcterms:created xsi:type="dcterms:W3CDTF">2022-02-02T17:20:00Z</dcterms:created>
  <dcterms:modified xsi:type="dcterms:W3CDTF">2022-02-02T17:30:59Z</dcterms:modified>
</cp:coreProperties>
</file>