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803" r:id="rId4"/>
    <p:sldMasterId id="2147483648" r:id="rId5"/>
  </p:sldMasterIdLst>
  <p:notesMasterIdLst>
    <p:notesMasterId r:id="rId20"/>
  </p:notesMasterIdLst>
  <p:handoutMasterIdLst>
    <p:handoutMasterId r:id="rId21"/>
  </p:handoutMasterIdLst>
  <p:sldIdLst>
    <p:sldId id="469" r:id="rId6"/>
    <p:sldId id="967" r:id="rId7"/>
    <p:sldId id="969" r:id="rId8"/>
    <p:sldId id="971" r:id="rId9"/>
    <p:sldId id="968" r:id="rId10"/>
    <p:sldId id="970" r:id="rId11"/>
    <p:sldId id="973" r:id="rId12"/>
    <p:sldId id="974" r:id="rId13"/>
    <p:sldId id="975" r:id="rId14"/>
    <p:sldId id="977" r:id="rId15"/>
    <p:sldId id="976" r:id="rId16"/>
    <p:sldId id="979" r:id="rId17"/>
    <p:sldId id="978" r:id="rId18"/>
    <p:sldId id="980" r:id="rId19"/>
  </p:sldIdLst>
  <p:sldSz cx="9144000" cy="5143500" type="screen16x9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tton, Peter (HPIT Customer Support)" initials="SP(CS" lastIdx="2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00"/>
    <a:srgbClr val="CC0099"/>
    <a:srgbClr val="FFC19C"/>
    <a:srgbClr val="0098F6"/>
    <a:srgbClr val="5F6062"/>
    <a:srgbClr val="848589"/>
    <a:srgbClr val="BEC0C2"/>
    <a:srgbClr val="D6D7D9"/>
    <a:srgbClr val="6F12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2377" autoAdjust="0"/>
    <p:restoredTop sz="94421" autoAdjust="0"/>
  </p:normalViewPr>
  <p:slideViewPr>
    <p:cSldViewPr snapToGrid="0">
      <p:cViewPr>
        <p:scale>
          <a:sx n="100" d="100"/>
          <a:sy n="100" d="100"/>
        </p:scale>
        <p:origin x="-420" y="-276"/>
      </p:cViewPr>
      <p:guideLst>
        <p:guide orient="horz" pos="215"/>
        <p:guide orient="horz" pos="1619"/>
        <p:guide orient="horz" pos="3134"/>
        <p:guide orient="horz" pos="2798"/>
        <p:guide orient="horz" pos="2196"/>
        <p:guide pos="296"/>
        <p:guide pos="5473"/>
        <p:guide pos="2880"/>
        <p:guide pos="54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388" y="-90"/>
      </p:cViewPr>
      <p:guideLst>
        <p:guide orient="horz" pos="6063"/>
        <p:guide pos="242"/>
      </p:guideLst>
    </p:cSldViewPr>
  </p:notes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idx="1"/>
          </p:nvPr>
        </p:nvSpPr>
        <p:spPr>
          <a:xfrm>
            <a:off x="5310068" y="9624863"/>
            <a:ext cx="1201907" cy="2908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fld id="{E831FD69-BB7F-48A9-AD3C-0905D51AD404}" type="datetime3">
              <a:rPr lang="en-US" smtClean="0"/>
              <a:pPr/>
              <a:t>15 February 2012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285699" y="9624863"/>
            <a:ext cx="1211760" cy="2908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smtClean="0"/>
              <a:t>HP Confidential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096859" y="9624863"/>
            <a:ext cx="590966" cy="2908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ctr" defTabSz="914400" rtl="0" eaLnBrk="1" latinLnBrk="0" hangingPunct="1">
              <a:defRPr lang="en-US" sz="800" kern="1200" smtClean="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fld id="{84B04522-5E79-4620-978F-683F5015A6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Header Placeholder 1"/>
          <p:cNvSpPr>
            <a:spLocks noGrp="1"/>
          </p:cNvSpPr>
          <p:nvPr>
            <p:ph type="hdr" sz="quarter"/>
          </p:nvPr>
        </p:nvSpPr>
        <p:spPr>
          <a:xfrm>
            <a:off x="285699" y="32374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Bk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85699" y="32374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Bk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0068" y="9624863"/>
            <a:ext cx="1201907" cy="2908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fld id="{E831FD69-BB7F-48A9-AD3C-0905D51AD404}" type="datetime3">
              <a:rPr lang="en-US" smtClean="0"/>
              <a:pPr/>
              <a:t>15 February 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85699" y="4715907"/>
            <a:ext cx="6226277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85699" y="9624863"/>
            <a:ext cx="1211760" cy="2908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smtClean="0"/>
              <a:t>HP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096859" y="9624863"/>
            <a:ext cx="590966" cy="2908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ctr" defTabSz="914400" rtl="0" eaLnBrk="1" latinLnBrk="0" hangingPunct="1">
              <a:defRPr lang="en-US" sz="800" kern="1200" smtClean="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fld id="{84B04522-5E79-4620-978F-683F5015A6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Futura Bk" pitchFamily="34" charset="0"/>
        <a:ea typeface="+mn-ea"/>
        <a:cs typeface="+mn-cs"/>
      </a:defRPr>
    </a:lvl1pPr>
    <a:lvl2pPr marL="168275" indent="0" algn="l" defTabSz="914400" rtl="0" eaLnBrk="1" latinLnBrk="0" hangingPunct="1">
      <a:defRPr sz="1000" kern="1200">
        <a:solidFill>
          <a:schemeClr val="tx1"/>
        </a:solidFill>
        <a:latin typeface="Futura Bk" pitchFamily="34" charset="0"/>
        <a:ea typeface="+mn-ea"/>
        <a:cs typeface="+mn-cs"/>
      </a:defRPr>
    </a:lvl2pPr>
    <a:lvl3pPr marL="347663" indent="0" algn="l" defTabSz="914400" rtl="0" eaLnBrk="1" latinLnBrk="0" hangingPunct="1">
      <a:defRPr sz="1000" kern="1200">
        <a:solidFill>
          <a:schemeClr val="tx1"/>
        </a:solidFill>
        <a:latin typeface="Futura Bk" pitchFamily="34" charset="0"/>
        <a:ea typeface="+mn-ea"/>
        <a:cs typeface="+mn-cs"/>
      </a:defRPr>
    </a:lvl3pPr>
    <a:lvl4pPr marL="457200" indent="0" algn="l" defTabSz="914400" rtl="0" eaLnBrk="1" latinLnBrk="0" hangingPunct="1">
      <a:defRPr sz="1000" kern="1200">
        <a:solidFill>
          <a:schemeClr val="tx1"/>
        </a:solidFill>
        <a:latin typeface="Futura Bk" pitchFamily="34" charset="0"/>
        <a:ea typeface="+mn-ea"/>
        <a:cs typeface="+mn-cs"/>
      </a:defRPr>
    </a:lvl4pPr>
    <a:lvl5pPr marL="517525" indent="0" algn="l" defTabSz="914400" rtl="0" eaLnBrk="1" latinLnBrk="0" hangingPunct="1">
      <a:defRPr sz="1000" kern="1200">
        <a:solidFill>
          <a:schemeClr val="tx1"/>
        </a:solidFill>
        <a:latin typeface="Futura Bk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831FD69-BB7F-48A9-AD3C-0905D51AD404}" type="datetime3">
              <a:rPr lang="en-US" smtClean="0"/>
              <a:pPr/>
              <a:t>15 February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HP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urple (NO verb)">
    <p:bg>
      <p:bgPr>
        <a:gradFill flip="none" rotWithShape="1">
          <a:gsLst>
            <a:gs pos="15000">
              <a:srgbClr val="1E89C5"/>
            </a:gs>
            <a:gs pos="85000">
              <a:srgbClr val="00104D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57089" y="3799046"/>
            <a:ext cx="6400800" cy="70176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400">
                <a:solidFill>
                  <a:schemeClr val="bg1"/>
                </a:solidFill>
                <a:latin typeface="Futura B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 – Title</a:t>
            </a:r>
          </a:p>
          <a:p>
            <a:r>
              <a:rPr lang="en-US" dirty="0" smtClean="0"/>
              <a:t>Date</a:t>
            </a:r>
          </a:p>
        </p:txBody>
      </p:sp>
      <p:pic>
        <p:nvPicPr>
          <p:cNvPr id="7" name="Picture 6" descr="13-angle-16-9-black-rev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1064" y="-255585"/>
            <a:ext cx="1240663" cy="540880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 bwMode="black">
          <a:xfrm>
            <a:off x="316014" y="860137"/>
            <a:ext cx="8069993" cy="988218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100000"/>
              </a:lnSpc>
              <a:defRPr sz="4000" strike="noStrike" cap="none" baseline="0">
                <a:solidFill>
                  <a:srgbClr val="65CFE9"/>
                </a:solidFill>
                <a:latin typeface="Futura Bk" pitchFamily="34" charset="0"/>
              </a:defRPr>
            </a:lvl1pPr>
          </a:lstStyle>
          <a:p>
            <a:r>
              <a:rPr lang="en-US" strike="noStrike" dirty="0" smtClean="0"/>
              <a:t>Title No Action Verb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16014" y="1851782"/>
            <a:ext cx="7018845" cy="2949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lang="en-US" sz="2400" kern="1200" dirty="0" smtClean="0">
                <a:solidFill>
                  <a:schemeClr val="bg1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Subtitle goes here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Lin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46888" y="742444"/>
            <a:ext cx="8370380" cy="4023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en-US" sz="2000" kern="1200" dirty="0" smtClean="0">
                <a:solidFill>
                  <a:srgbClr val="7B7B79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Subtitle placeholder here</a:t>
            </a:r>
          </a:p>
        </p:txBody>
      </p:sp>
      <p:sp>
        <p:nvSpPr>
          <p:cNvPr id="15" name="Title 8"/>
          <p:cNvSpPr>
            <a:spLocks noGrp="1"/>
          </p:cNvSpPr>
          <p:nvPr>
            <p:ph type="title" hasCustomPrompt="1"/>
          </p:nvPr>
        </p:nvSpPr>
        <p:spPr>
          <a:xfrm>
            <a:off x="237744" y="292607"/>
            <a:ext cx="8375650" cy="5029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sz="31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Single Line Title</a:t>
            </a:r>
            <a:endParaRPr lang="en-US" dirty="0"/>
          </a:p>
        </p:txBody>
      </p:sp>
      <p:pic>
        <p:nvPicPr>
          <p:cNvPr id="6" name="Picture 5" descr="HP_ALU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83335" y="4476584"/>
            <a:ext cx="1660665" cy="66691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37744" y="292608"/>
            <a:ext cx="8375650" cy="5029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Single Line Title</a:t>
            </a:r>
            <a:endParaRPr lang="en-US" dirty="0"/>
          </a:p>
        </p:txBody>
      </p:sp>
      <p:pic>
        <p:nvPicPr>
          <p:cNvPr id="5" name="Picture 4" descr="HP_ALU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83335" y="4476584"/>
            <a:ext cx="1660665" cy="66691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ine,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37744" y="301752"/>
            <a:ext cx="8375650" cy="85953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Double Line Title</a:t>
            </a:r>
            <a:br>
              <a:rPr lang="en-US" dirty="0" smtClean="0"/>
            </a:br>
            <a:r>
              <a:rPr lang="en-US" dirty="0" smtClean="0"/>
              <a:t>for Added Content</a:t>
            </a: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256032" y="1280160"/>
            <a:ext cx="7662672" cy="33192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defRPr/>
            </a:lvl1pPr>
            <a:lvl2pPr marL="342900" indent="-114300">
              <a:lnSpc>
                <a:spcPct val="11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/>
            </a:lvl2pPr>
            <a:lvl3pPr marL="571500" indent="-16827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200"/>
            </a:lvl3pPr>
            <a:lvl4pPr marL="800100" indent="-114300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200"/>
            </a:lvl4pPr>
            <a:lvl5pPr marL="1028700" indent="-17462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Picture 5" descr="HP_ALU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83335" y="4476584"/>
            <a:ext cx="1660665" cy="66691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in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8"/>
          <p:cNvSpPr>
            <a:spLocks noGrp="1"/>
          </p:cNvSpPr>
          <p:nvPr>
            <p:ph type="title" hasCustomPrompt="1"/>
          </p:nvPr>
        </p:nvSpPr>
        <p:spPr>
          <a:xfrm>
            <a:off x="237744" y="292608"/>
            <a:ext cx="8375650" cy="85953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Double Line Title</a:t>
            </a:r>
            <a:br>
              <a:rPr lang="en-US" dirty="0" smtClean="0"/>
            </a:br>
            <a:r>
              <a:rPr lang="en-US" dirty="0" smtClean="0"/>
              <a:t>for Added Content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46888" y="1135636"/>
            <a:ext cx="8370380" cy="4023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en-US" sz="2000" kern="1200" dirty="0" smtClean="0">
                <a:solidFill>
                  <a:srgbClr val="7B7B79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Subtitle placeholder here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256032" y="1627632"/>
            <a:ext cx="7662672" cy="2971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defRPr/>
            </a:lvl1pPr>
            <a:lvl2pPr marL="342900" indent="-114300">
              <a:lnSpc>
                <a:spcPct val="11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/>
            </a:lvl2pPr>
            <a:lvl3pPr marL="571500" indent="-16827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200"/>
            </a:lvl3pPr>
            <a:lvl4pPr marL="800100" indent="-114300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200"/>
            </a:lvl4pPr>
            <a:lvl5pPr marL="1028700" indent="-17462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HP_ALU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83335" y="4476584"/>
            <a:ext cx="1660665" cy="66691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in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8"/>
          <p:cNvSpPr>
            <a:spLocks noGrp="1"/>
          </p:cNvSpPr>
          <p:nvPr>
            <p:ph type="title" hasCustomPrompt="1"/>
          </p:nvPr>
        </p:nvSpPr>
        <p:spPr>
          <a:xfrm>
            <a:off x="237744" y="292608"/>
            <a:ext cx="8375650" cy="85953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Double Line Title</a:t>
            </a:r>
            <a:br>
              <a:rPr lang="en-US" dirty="0" smtClean="0"/>
            </a:br>
            <a:r>
              <a:rPr lang="en-US" dirty="0" smtClean="0"/>
              <a:t>for Added Content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46888" y="1135636"/>
            <a:ext cx="8370380" cy="4023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en-US" sz="2000" kern="1200" dirty="0" smtClean="0">
                <a:solidFill>
                  <a:srgbClr val="7B7B79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Subtitle placeholder here</a:t>
            </a:r>
          </a:p>
        </p:txBody>
      </p:sp>
      <p:pic>
        <p:nvPicPr>
          <p:cNvPr id="6" name="Picture 5" descr="HP_ALU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83335" y="4476584"/>
            <a:ext cx="1660665" cy="66691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8"/>
          <p:cNvSpPr>
            <a:spLocks noGrp="1"/>
          </p:cNvSpPr>
          <p:nvPr>
            <p:ph type="title" hasCustomPrompt="1"/>
          </p:nvPr>
        </p:nvSpPr>
        <p:spPr>
          <a:xfrm>
            <a:off x="237744" y="292608"/>
            <a:ext cx="8375650" cy="85953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Double Line Title</a:t>
            </a:r>
            <a:br>
              <a:rPr lang="en-US" dirty="0" smtClean="0"/>
            </a:br>
            <a:r>
              <a:rPr lang="en-US" dirty="0" smtClean="0"/>
              <a:t>for Added Content</a:t>
            </a:r>
            <a:endParaRPr lang="en-US" dirty="0"/>
          </a:p>
        </p:txBody>
      </p:sp>
      <p:pic>
        <p:nvPicPr>
          <p:cNvPr id="5" name="Picture 4" descr="HP_ALU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83335" y="4476584"/>
            <a:ext cx="1660665" cy="66691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8"/>
          <p:cNvSpPr>
            <a:spLocks noGrp="1"/>
          </p:cNvSpPr>
          <p:nvPr>
            <p:ph type="title" hasCustomPrompt="1"/>
          </p:nvPr>
        </p:nvSpPr>
        <p:spPr>
          <a:xfrm>
            <a:off x="265176" y="1261872"/>
            <a:ext cx="2697480" cy="4572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kern="1200" dirty="0" smtClean="0">
                <a:solidFill>
                  <a:srgbClr val="0098F6"/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26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56032" y="1801368"/>
            <a:ext cx="2715768" cy="28163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000"/>
              </a:spcBef>
              <a:buClr>
                <a:schemeClr val="tx1">
                  <a:lumMod val="50000"/>
                  <a:lumOff val="50000"/>
                </a:schemeClr>
              </a:buClr>
              <a:buFont typeface="Futura Bk" pitchFamily="34" charset="0"/>
              <a:buNone/>
              <a:defRPr sz="1600">
                <a:solidFill>
                  <a:srgbClr val="000000"/>
                </a:solidFill>
                <a:latin typeface="Futura Bk" pitchFamily="34" charset="0"/>
              </a:defRPr>
            </a:lvl1pPr>
            <a:lvl2pPr marL="227013" indent="1588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Futura Bk" pitchFamily="34" charset="0"/>
              </a:defRPr>
            </a:lvl2pPr>
            <a:lvl3pPr marL="284163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Futura Bk" pitchFamily="34" charset="0"/>
              </a:defRPr>
            </a:lvl3pPr>
            <a:lvl4pPr marL="396875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Futura Bk" pitchFamily="34" charset="0"/>
              </a:defRPr>
            </a:lvl4pPr>
            <a:lvl5pPr marL="517525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/>
                </a:solidFill>
                <a:latin typeface="Futura Bk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3136392" y="1261872"/>
            <a:ext cx="2686050" cy="457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kern="1200" cap="none" baseline="0" dirty="0">
                <a:solidFill>
                  <a:srgbClr val="0098F6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5A6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defRPr>
            </a:lvl2pPr>
            <a:lvl3pPr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5A6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defRPr>
            </a:lvl3pPr>
            <a:lvl4pPr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5A6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defRPr>
            </a:lvl4pPr>
            <a:lvl5pPr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5A6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Situation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" y="292608"/>
            <a:ext cx="8375904" cy="8595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3300"/>
              </a:lnSpc>
              <a:buFontTx/>
              <a:buNone/>
              <a:defRPr sz="3100" cap="none"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Double Line Title</a:t>
            </a:r>
            <a:br>
              <a:rPr lang="en-US" dirty="0" smtClean="0"/>
            </a:br>
            <a:r>
              <a:rPr lang="en-US" dirty="0" smtClean="0"/>
              <a:t>for Added Content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3136392" y="1801368"/>
            <a:ext cx="4846320" cy="28163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defRPr sz="1600"/>
            </a:lvl1pPr>
            <a:lvl2pPr marL="342900" indent="-114300">
              <a:lnSpc>
                <a:spcPct val="11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 sz="1200"/>
            </a:lvl2pPr>
            <a:lvl3pPr marL="571500" indent="-16827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000"/>
            </a:lvl3pPr>
            <a:lvl4pPr marL="800100" indent="-114300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000"/>
            </a:lvl4pPr>
            <a:lvl5pPr marL="1028700" indent="-17462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 descr="HP_ALU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83335" y="4476584"/>
            <a:ext cx="1660665" cy="66691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65176" y="1261872"/>
            <a:ext cx="2705099" cy="4572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lang="en-US" sz="2000" kern="1200" cap="none" baseline="0" dirty="0" smtClean="0">
                <a:solidFill>
                  <a:srgbClr val="0098F6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cap="none" baseline="0" dirty="0" smtClean="0"/>
              <a:t>Column header</a:t>
            </a:r>
            <a:endParaRPr lang="en-US" dirty="0"/>
          </a:p>
        </p:txBody>
      </p:sp>
      <p:sp>
        <p:nvSpPr>
          <p:cNvPr id="31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3136392" y="1261872"/>
            <a:ext cx="2705100" cy="4572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lang="en-US" sz="2000" kern="1200" cap="none" baseline="0" dirty="0" smtClean="0">
                <a:solidFill>
                  <a:srgbClr val="0098F6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Column header</a:t>
            </a:r>
            <a:endParaRPr lang="en-US" dirty="0"/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5952744" y="1261872"/>
            <a:ext cx="2705100" cy="4572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lang="en-US" sz="2000" kern="1200" cap="none" baseline="0" dirty="0" smtClean="0">
                <a:solidFill>
                  <a:srgbClr val="0098F6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Column header</a:t>
            </a:r>
            <a:endParaRPr lang="en-US" dirty="0"/>
          </a:p>
        </p:txBody>
      </p:sp>
      <p:sp>
        <p:nvSpPr>
          <p:cNvPr id="17" name="Title 8"/>
          <p:cNvSpPr>
            <a:spLocks noGrp="1"/>
          </p:cNvSpPr>
          <p:nvPr>
            <p:ph type="title" hasCustomPrompt="1"/>
          </p:nvPr>
        </p:nvSpPr>
        <p:spPr>
          <a:xfrm>
            <a:off x="237744" y="292608"/>
            <a:ext cx="8375650" cy="85953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Double Line Title</a:t>
            </a:r>
            <a:br>
              <a:rPr lang="en-US" dirty="0" smtClean="0"/>
            </a:br>
            <a:r>
              <a:rPr lang="en-US" dirty="0" smtClean="0"/>
              <a:t>for Added Content</a:t>
            </a:r>
            <a:endParaRPr lang="en-US" dirty="0"/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265176" y="1783080"/>
            <a:ext cx="2707004" cy="28163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600"/>
              </a:spcBef>
              <a:defRPr sz="1600"/>
            </a:lvl1pPr>
            <a:lvl2pPr marL="342900" indent="-114300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200"/>
            </a:lvl2pPr>
            <a:lvl3pPr marL="571500" indent="-16827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000"/>
            </a:lvl3pPr>
            <a:lvl4pPr marL="746125" indent="-114300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000"/>
            </a:lvl4pPr>
            <a:lvl5pPr marL="974725" indent="-17462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3136392" y="1783080"/>
            <a:ext cx="2707004" cy="28163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600"/>
              </a:spcBef>
              <a:defRPr sz="1600"/>
            </a:lvl1pPr>
            <a:lvl2pPr marL="342900" indent="-114300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200"/>
            </a:lvl2pPr>
            <a:lvl3pPr marL="571500" indent="-16827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000"/>
            </a:lvl3pPr>
            <a:lvl4pPr marL="746125" indent="-114300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000"/>
            </a:lvl4pPr>
            <a:lvl5pPr marL="974725" indent="-17462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1"/>
          </p:nvPr>
        </p:nvSpPr>
        <p:spPr>
          <a:xfrm>
            <a:off x="5952744" y="1783080"/>
            <a:ext cx="2707004" cy="28163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600"/>
              </a:spcBef>
              <a:defRPr sz="1600"/>
            </a:lvl1pPr>
            <a:lvl2pPr marL="342900" indent="-114300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200"/>
            </a:lvl2pPr>
            <a:lvl3pPr marL="571500" indent="-16827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000"/>
            </a:lvl3pPr>
            <a:lvl4pPr marL="746125" indent="-114300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000"/>
            </a:lvl4pPr>
            <a:lvl5pPr marL="974725" indent="-17462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1" name="Picture 10" descr="HP_ALU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83335" y="4476584"/>
            <a:ext cx="1660665" cy="66691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Line with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256032" y="936763"/>
            <a:ext cx="7662672" cy="37246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1pPr>
            <a:lvl2pPr marL="342900" indent="-114300">
              <a:lnSpc>
                <a:spcPct val="11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571500" indent="-16827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200">
                <a:solidFill>
                  <a:srgbClr val="000000"/>
                </a:solidFill>
              </a:defRPr>
            </a:lvl3pPr>
            <a:lvl4pPr marL="800100" indent="-114300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200">
                <a:solidFill>
                  <a:srgbClr val="000000"/>
                </a:solidFill>
              </a:defRPr>
            </a:lvl4pPr>
            <a:lvl5pPr marL="1028700" indent="-17462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2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 hasCustomPrompt="1"/>
          </p:nvPr>
        </p:nvSpPr>
        <p:spPr>
          <a:xfrm>
            <a:off x="237744" y="292608"/>
            <a:ext cx="8375650" cy="5029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Single Line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180653" y="4804825"/>
            <a:ext cx="384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F445441D-5648-4C4E-924F-9D5109CAF161}" type="slidenum">
              <a:rPr lang="en-US" sz="700" kern="1200" smtClean="0">
                <a:solidFill>
                  <a:schemeClr val="bg1">
                    <a:lumMod val="65000"/>
                  </a:schemeClr>
                </a:solidFill>
                <a:latin typeface="Futura Bk" pitchFamily="34" charset="0"/>
                <a:ea typeface="+mn-ea"/>
                <a:cs typeface="+mn-cs"/>
              </a:rPr>
              <a:pPr marL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700" kern="1200" dirty="0" smtClean="0">
              <a:solidFill>
                <a:schemeClr val="bg1">
                  <a:lumMod val="65000"/>
                </a:schemeClr>
              </a:solidFill>
              <a:latin typeface="Futura B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Line, Sub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46888" y="742444"/>
            <a:ext cx="8370380" cy="4023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en-US" sz="2000" kern="1200" dirty="0" smtClean="0">
                <a:solidFill>
                  <a:srgbClr val="7B7B79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Subtitle placeholder here</a:t>
            </a:r>
          </a:p>
        </p:txBody>
      </p:sp>
      <p:sp>
        <p:nvSpPr>
          <p:cNvPr id="15" name="Title 8"/>
          <p:cNvSpPr>
            <a:spLocks noGrp="1"/>
          </p:cNvSpPr>
          <p:nvPr>
            <p:ph type="title" hasCustomPrompt="1"/>
          </p:nvPr>
        </p:nvSpPr>
        <p:spPr>
          <a:xfrm>
            <a:off x="237744" y="292607"/>
            <a:ext cx="8375650" cy="5029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sz="31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Single Line Title</a:t>
            </a:r>
            <a:endParaRPr lang="en-US" dirty="0"/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256032" y="1280160"/>
            <a:ext cx="7662672" cy="33192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1pPr>
            <a:lvl2pPr marL="342900" indent="-114300"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buSzPct val="80000"/>
              <a:buFont typeface="Arial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571500" indent="-168275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Font typeface="Futura Bk" pitchFamily="34" charset="0"/>
              <a:buChar char="−"/>
              <a:defRPr sz="1200">
                <a:solidFill>
                  <a:srgbClr val="000000"/>
                </a:solidFill>
              </a:defRPr>
            </a:lvl3pPr>
            <a:lvl4pPr marL="800100" indent="-11430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Arial" pitchFamily="34" charset="0"/>
              <a:buChar char="•"/>
              <a:defRPr sz="1200">
                <a:solidFill>
                  <a:srgbClr val="000000"/>
                </a:solidFill>
              </a:defRPr>
            </a:lvl4pPr>
            <a:lvl5pPr marL="1028700" indent="-174625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Font typeface="Futura Bk" pitchFamily="34" charset="0"/>
              <a:buChar char="−"/>
              <a:defRPr sz="12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180653" y="4804825"/>
            <a:ext cx="384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F445441D-5648-4C4E-924F-9D5109CAF161}" type="slidenum">
              <a:rPr lang="en-US" sz="700" kern="1200" smtClean="0">
                <a:solidFill>
                  <a:schemeClr val="bg1">
                    <a:lumMod val="65000"/>
                  </a:schemeClr>
                </a:solidFill>
                <a:latin typeface="Futura Bk" pitchFamily="34" charset="0"/>
                <a:ea typeface="+mn-ea"/>
                <a:cs typeface="+mn-cs"/>
              </a:rPr>
              <a:pPr marL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700" kern="1200" dirty="0" smtClean="0">
              <a:solidFill>
                <a:schemeClr val="bg1">
                  <a:lumMod val="65000"/>
                </a:schemeClr>
              </a:solidFill>
              <a:latin typeface="Futura B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urple (NO verb, w/photo)">
    <p:bg>
      <p:bgPr>
        <a:blipFill dpi="0" rotWithShape="1">
          <a:blip r:embed="rId2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57089" y="3799046"/>
            <a:ext cx="6400800" cy="70176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400">
                <a:solidFill>
                  <a:schemeClr val="bg1"/>
                </a:solidFill>
                <a:latin typeface="Futura B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 – Title</a:t>
            </a:r>
          </a:p>
          <a:p>
            <a:r>
              <a:rPr lang="en-US" dirty="0" smtClean="0"/>
              <a:t>Date</a:t>
            </a:r>
          </a:p>
        </p:txBody>
      </p:sp>
      <p:sp>
        <p:nvSpPr>
          <p:cNvPr id="10" name="Title 10"/>
          <p:cNvSpPr>
            <a:spLocks noGrp="1"/>
          </p:cNvSpPr>
          <p:nvPr>
            <p:ph type="title" hasCustomPrompt="1"/>
          </p:nvPr>
        </p:nvSpPr>
        <p:spPr bwMode="black">
          <a:xfrm>
            <a:off x="316014" y="860137"/>
            <a:ext cx="8069993" cy="988218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100000"/>
              </a:lnSpc>
              <a:defRPr sz="4000" strike="noStrike" cap="none" baseline="0">
                <a:solidFill>
                  <a:srgbClr val="65CFE9"/>
                </a:solidFill>
                <a:latin typeface="Futura Bk" pitchFamily="34" charset="0"/>
              </a:defRPr>
            </a:lvl1pPr>
          </a:lstStyle>
          <a:p>
            <a:r>
              <a:rPr lang="en-US" strike="noStrike" dirty="0" smtClean="0"/>
              <a:t>Title No Action Verb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16014" y="1851782"/>
            <a:ext cx="7018845" cy="2949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lang="en-US" sz="2400" kern="1200" dirty="0" smtClean="0">
                <a:solidFill>
                  <a:schemeClr val="bg1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Subtitle goes here</a:t>
            </a:r>
          </a:p>
        </p:txBody>
      </p:sp>
      <p:pic>
        <p:nvPicPr>
          <p:cNvPr id="7" name="Picture 6" descr="13-angle-16-9-black-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11064" y="-255585"/>
            <a:ext cx="1240663" cy="5408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Line with Subtit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46888" y="742444"/>
            <a:ext cx="8370380" cy="4023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en-US" sz="2000" kern="1200" dirty="0" smtClean="0">
                <a:solidFill>
                  <a:srgbClr val="7B7B79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Subtitle placeholder here</a:t>
            </a:r>
          </a:p>
        </p:txBody>
      </p:sp>
      <p:sp>
        <p:nvSpPr>
          <p:cNvPr id="15" name="Title 8"/>
          <p:cNvSpPr>
            <a:spLocks noGrp="1"/>
          </p:cNvSpPr>
          <p:nvPr>
            <p:ph type="title" hasCustomPrompt="1"/>
          </p:nvPr>
        </p:nvSpPr>
        <p:spPr>
          <a:xfrm>
            <a:off x="237744" y="292607"/>
            <a:ext cx="8375650" cy="5029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sz="31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Single Line Title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180653" y="4804825"/>
            <a:ext cx="384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F445441D-5648-4C4E-924F-9D5109CAF161}" type="slidenum">
              <a:rPr lang="en-US" sz="700" kern="1200" smtClean="0">
                <a:solidFill>
                  <a:schemeClr val="bg1">
                    <a:lumMod val="65000"/>
                  </a:schemeClr>
                </a:solidFill>
                <a:latin typeface="Futura Bk" pitchFamily="34" charset="0"/>
                <a:ea typeface="+mn-ea"/>
                <a:cs typeface="+mn-cs"/>
              </a:rPr>
              <a:pPr marL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700" kern="1200" dirty="0" smtClean="0">
              <a:solidFill>
                <a:schemeClr val="bg1">
                  <a:lumMod val="65000"/>
                </a:schemeClr>
              </a:solidFill>
              <a:latin typeface="Futura B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Lin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37744" y="292608"/>
            <a:ext cx="8375650" cy="5029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Single Line Title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180653" y="4804825"/>
            <a:ext cx="384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F445441D-5648-4C4E-924F-9D5109CAF161}" type="slidenum">
              <a:rPr lang="en-US" sz="700" kern="1200" smtClean="0">
                <a:solidFill>
                  <a:schemeClr val="bg1">
                    <a:lumMod val="65000"/>
                  </a:schemeClr>
                </a:solidFill>
                <a:latin typeface="Futura Bk" pitchFamily="34" charset="0"/>
                <a:ea typeface="+mn-ea"/>
                <a:cs typeface="+mn-cs"/>
              </a:rPr>
              <a:pPr marL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700" kern="1200" dirty="0" smtClean="0">
              <a:solidFill>
                <a:schemeClr val="bg1">
                  <a:lumMod val="65000"/>
                </a:schemeClr>
              </a:solidFill>
              <a:latin typeface="Futura B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Line, with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37744" y="301752"/>
            <a:ext cx="8375650" cy="85953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Double Line Title</a:t>
            </a:r>
            <a:br>
              <a:rPr lang="en-US" dirty="0" smtClean="0"/>
            </a:br>
            <a:r>
              <a:rPr lang="en-US" dirty="0" smtClean="0"/>
              <a:t>for Added Content</a:t>
            </a: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256032" y="1280160"/>
            <a:ext cx="7662672" cy="33192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defRPr/>
            </a:lvl1pPr>
            <a:lvl2pPr marL="342900" indent="-114300">
              <a:lnSpc>
                <a:spcPct val="11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/>
            </a:lvl2pPr>
            <a:lvl3pPr marL="571500" indent="-16827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200"/>
            </a:lvl3pPr>
            <a:lvl4pPr marL="800100" indent="-114300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200"/>
            </a:lvl4pPr>
            <a:lvl5pPr marL="1028700" indent="-17462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180653" y="4804825"/>
            <a:ext cx="384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F445441D-5648-4C4E-924F-9D5109CAF161}" type="slidenum">
              <a:rPr lang="en-US" sz="700" kern="1200" smtClean="0">
                <a:solidFill>
                  <a:schemeClr val="bg1">
                    <a:lumMod val="65000"/>
                  </a:schemeClr>
                </a:solidFill>
                <a:latin typeface="Futura Bk" pitchFamily="34" charset="0"/>
                <a:ea typeface="+mn-ea"/>
                <a:cs typeface="+mn-cs"/>
              </a:rPr>
              <a:pPr marL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700" kern="1200" dirty="0" smtClean="0">
              <a:solidFill>
                <a:schemeClr val="bg1">
                  <a:lumMod val="65000"/>
                </a:schemeClr>
              </a:solidFill>
              <a:latin typeface="Futura B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Line, Sub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8"/>
          <p:cNvSpPr>
            <a:spLocks noGrp="1"/>
          </p:cNvSpPr>
          <p:nvPr>
            <p:ph type="title" hasCustomPrompt="1"/>
          </p:nvPr>
        </p:nvSpPr>
        <p:spPr>
          <a:xfrm>
            <a:off x="237744" y="292608"/>
            <a:ext cx="8375650" cy="85953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Double Line Title</a:t>
            </a:r>
            <a:br>
              <a:rPr lang="en-US" dirty="0" smtClean="0"/>
            </a:br>
            <a:r>
              <a:rPr lang="en-US" dirty="0" smtClean="0"/>
              <a:t>for Added Content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46888" y="1135636"/>
            <a:ext cx="8370380" cy="4023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en-US" sz="2000" kern="1200" dirty="0" smtClean="0">
                <a:solidFill>
                  <a:srgbClr val="7B7B79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Subtitle placeholder here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256032" y="1627632"/>
            <a:ext cx="7662672" cy="2971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defRPr/>
            </a:lvl1pPr>
            <a:lvl2pPr marL="342900" indent="-114300">
              <a:lnSpc>
                <a:spcPct val="11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/>
            </a:lvl2pPr>
            <a:lvl3pPr marL="571500" indent="-16827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200"/>
            </a:lvl3pPr>
            <a:lvl4pPr marL="800100" indent="-114300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200"/>
            </a:lvl4pPr>
            <a:lvl5pPr marL="1028700" indent="-17462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180653" y="4804825"/>
            <a:ext cx="384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F445441D-5648-4C4E-924F-9D5109CAF161}" type="slidenum">
              <a:rPr lang="en-US" sz="700" kern="1200" smtClean="0">
                <a:solidFill>
                  <a:schemeClr val="bg1">
                    <a:lumMod val="65000"/>
                  </a:schemeClr>
                </a:solidFill>
                <a:latin typeface="Futura Bk" pitchFamily="34" charset="0"/>
                <a:ea typeface="+mn-ea"/>
                <a:cs typeface="+mn-cs"/>
              </a:rPr>
              <a:pPr marL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700" kern="1200" dirty="0" smtClean="0">
              <a:solidFill>
                <a:schemeClr val="bg1">
                  <a:lumMod val="65000"/>
                </a:schemeClr>
              </a:solidFill>
              <a:latin typeface="Futura B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Line with Subtit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8"/>
          <p:cNvSpPr>
            <a:spLocks noGrp="1"/>
          </p:cNvSpPr>
          <p:nvPr>
            <p:ph type="title" hasCustomPrompt="1"/>
          </p:nvPr>
        </p:nvSpPr>
        <p:spPr>
          <a:xfrm>
            <a:off x="237744" y="292608"/>
            <a:ext cx="8375650" cy="85953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Double Line Title</a:t>
            </a:r>
            <a:br>
              <a:rPr lang="en-US" dirty="0" smtClean="0"/>
            </a:br>
            <a:r>
              <a:rPr lang="en-US" dirty="0" smtClean="0"/>
              <a:t>for Added Content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46888" y="1135636"/>
            <a:ext cx="8370380" cy="4023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en-US" sz="2000" kern="1200" dirty="0" smtClean="0">
                <a:solidFill>
                  <a:srgbClr val="7B7B79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Subtitle placeholder here</a:t>
            </a:r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180653" y="4804825"/>
            <a:ext cx="384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F445441D-5648-4C4E-924F-9D5109CAF161}" type="slidenum">
              <a:rPr lang="en-US" sz="700" kern="1200" smtClean="0">
                <a:solidFill>
                  <a:schemeClr val="bg1">
                    <a:lumMod val="65000"/>
                  </a:schemeClr>
                </a:solidFill>
                <a:latin typeface="Futura Bk" pitchFamily="34" charset="0"/>
                <a:ea typeface="+mn-ea"/>
                <a:cs typeface="+mn-cs"/>
              </a:rPr>
              <a:pPr marL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700" kern="1200" dirty="0" smtClean="0">
              <a:solidFill>
                <a:schemeClr val="bg1">
                  <a:lumMod val="65000"/>
                </a:schemeClr>
              </a:solidFill>
              <a:latin typeface="Futura B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Lin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8"/>
          <p:cNvSpPr>
            <a:spLocks noGrp="1"/>
          </p:cNvSpPr>
          <p:nvPr>
            <p:ph type="title" hasCustomPrompt="1"/>
          </p:nvPr>
        </p:nvSpPr>
        <p:spPr>
          <a:xfrm>
            <a:off x="237744" y="292608"/>
            <a:ext cx="8375650" cy="85953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Double Line Title</a:t>
            </a:r>
            <a:br>
              <a:rPr lang="en-US" dirty="0" smtClean="0"/>
            </a:br>
            <a:r>
              <a:rPr lang="en-US" dirty="0" smtClean="0"/>
              <a:t>for Added Content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180653" y="4804825"/>
            <a:ext cx="384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F445441D-5648-4C4E-924F-9D5109CAF161}" type="slidenum">
              <a:rPr lang="en-US" sz="700" kern="1200" smtClean="0">
                <a:solidFill>
                  <a:schemeClr val="bg1">
                    <a:lumMod val="65000"/>
                  </a:schemeClr>
                </a:solidFill>
                <a:latin typeface="Futura Bk" pitchFamily="34" charset="0"/>
                <a:ea typeface="+mn-ea"/>
                <a:cs typeface="+mn-cs"/>
              </a:rPr>
              <a:pPr marL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700" kern="1200" dirty="0" smtClean="0">
              <a:solidFill>
                <a:schemeClr val="bg1">
                  <a:lumMod val="65000"/>
                </a:schemeClr>
              </a:solidFill>
              <a:latin typeface="Futura B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8"/>
          <p:cNvSpPr>
            <a:spLocks noGrp="1"/>
          </p:cNvSpPr>
          <p:nvPr>
            <p:ph type="title" hasCustomPrompt="1"/>
          </p:nvPr>
        </p:nvSpPr>
        <p:spPr>
          <a:xfrm>
            <a:off x="265176" y="1261872"/>
            <a:ext cx="2697480" cy="4572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kern="1200" dirty="0" smtClean="0">
                <a:solidFill>
                  <a:srgbClr val="0098F6"/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26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56032" y="1801368"/>
            <a:ext cx="2715768" cy="28163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000"/>
              </a:spcBef>
              <a:buClr>
                <a:schemeClr val="tx1">
                  <a:lumMod val="50000"/>
                  <a:lumOff val="50000"/>
                </a:schemeClr>
              </a:buClr>
              <a:buFont typeface="Futura Bk" pitchFamily="34" charset="0"/>
              <a:buNone/>
              <a:defRPr sz="1600">
                <a:solidFill>
                  <a:srgbClr val="000000"/>
                </a:solidFill>
                <a:latin typeface="Futura Bk" pitchFamily="34" charset="0"/>
              </a:defRPr>
            </a:lvl1pPr>
            <a:lvl2pPr marL="227013" indent="1588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Futura Bk" pitchFamily="34" charset="0"/>
              </a:defRPr>
            </a:lvl2pPr>
            <a:lvl3pPr marL="284163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Futura Bk" pitchFamily="34" charset="0"/>
              </a:defRPr>
            </a:lvl3pPr>
            <a:lvl4pPr marL="396875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Futura Bk" pitchFamily="34" charset="0"/>
              </a:defRPr>
            </a:lvl4pPr>
            <a:lvl5pPr marL="517525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/>
                </a:solidFill>
                <a:latin typeface="Futura Bk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3136392" y="1261872"/>
            <a:ext cx="2686050" cy="457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kern="1200" cap="none" baseline="0" dirty="0">
                <a:solidFill>
                  <a:srgbClr val="0098F6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5A6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defRPr>
            </a:lvl2pPr>
            <a:lvl3pPr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5A6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defRPr>
            </a:lvl3pPr>
            <a:lvl4pPr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5A6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defRPr>
            </a:lvl4pPr>
            <a:lvl5pPr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5A6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Situation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" y="292608"/>
            <a:ext cx="8375904" cy="8595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3300"/>
              </a:lnSpc>
              <a:buFontTx/>
              <a:buNone/>
              <a:defRPr sz="3100" cap="none"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Double Line Title</a:t>
            </a:r>
            <a:br>
              <a:rPr lang="en-US" dirty="0" smtClean="0"/>
            </a:br>
            <a:r>
              <a:rPr lang="en-US" dirty="0" smtClean="0"/>
              <a:t>for Added Content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3136392" y="1801368"/>
            <a:ext cx="4846320" cy="28163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defRPr sz="1600"/>
            </a:lvl1pPr>
            <a:lvl2pPr marL="342900" indent="-114300">
              <a:lnSpc>
                <a:spcPct val="11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 sz="1200"/>
            </a:lvl2pPr>
            <a:lvl3pPr marL="571500" indent="-16827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000"/>
            </a:lvl3pPr>
            <a:lvl4pPr marL="800100" indent="-114300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000"/>
            </a:lvl4pPr>
            <a:lvl5pPr marL="1028700" indent="-17462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 bwMode="gray">
          <a:xfrm>
            <a:off x="180653" y="4804825"/>
            <a:ext cx="384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F445441D-5648-4C4E-924F-9D5109CAF161}" type="slidenum">
              <a:rPr lang="en-US" sz="700" kern="1200" smtClean="0">
                <a:solidFill>
                  <a:schemeClr val="bg1">
                    <a:lumMod val="65000"/>
                  </a:schemeClr>
                </a:solidFill>
                <a:latin typeface="Futura Bk" pitchFamily="34" charset="0"/>
                <a:ea typeface="+mn-ea"/>
                <a:cs typeface="+mn-cs"/>
              </a:rPr>
              <a:pPr marL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700" kern="1200" dirty="0" smtClean="0">
              <a:solidFill>
                <a:schemeClr val="bg1">
                  <a:lumMod val="65000"/>
                </a:schemeClr>
              </a:solidFill>
              <a:latin typeface="Futura B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lum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65176" y="1261872"/>
            <a:ext cx="2705099" cy="4572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lang="en-US" sz="2000" kern="1200" cap="none" baseline="0" dirty="0" smtClean="0">
                <a:solidFill>
                  <a:srgbClr val="0098F6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cap="none" baseline="0" dirty="0" smtClean="0"/>
              <a:t>Column header</a:t>
            </a:r>
            <a:endParaRPr lang="en-US" dirty="0"/>
          </a:p>
        </p:txBody>
      </p:sp>
      <p:sp>
        <p:nvSpPr>
          <p:cNvPr id="31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3136392" y="1261872"/>
            <a:ext cx="2705100" cy="4572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lang="en-US" sz="2000" kern="1200" cap="none" baseline="0" dirty="0" smtClean="0">
                <a:solidFill>
                  <a:srgbClr val="0098F6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Column header</a:t>
            </a:r>
            <a:endParaRPr lang="en-US" dirty="0"/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5952744" y="1261872"/>
            <a:ext cx="2705100" cy="4572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lang="en-US" sz="2000" kern="1200" cap="none" baseline="0" dirty="0" smtClean="0">
                <a:solidFill>
                  <a:srgbClr val="0098F6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Column header</a:t>
            </a:r>
            <a:endParaRPr lang="en-US" dirty="0"/>
          </a:p>
        </p:txBody>
      </p:sp>
      <p:sp>
        <p:nvSpPr>
          <p:cNvPr id="17" name="Title 8"/>
          <p:cNvSpPr>
            <a:spLocks noGrp="1"/>
          </p:cNvSpPr>
          <p:nvPr>
            <p:ph type="title" hasCustomPrompt="1"/>
          </p:nvPr>
        </p:nvSpPr>
        <p:spPr>
          <a:xfrm>
            <a:off x="237744" y="292608"/>
            <a:ext cx="8375650" cy="85953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Double Line Title</a:t>
            </a:r>
            <a:br>
              <a:rPr lang="en-US" dirty="0" smtClean="0"/>
            </a:br>
            <a:r>
              <a:rPr lang="en-US" dirty="0" smtClean="0"/>
              <a:t>for Added Content</a:t>
            </a:r>
            <a:endParaRPr lang="en-US" dirty="0"/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265176" y="1783080"/>
            <a:ext cx="2707004" cy="28163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600"/>
              </a:spcBef>
              <a:defRPr sz="1600"/>
            </a:lvl1pPr>
            <a:lvl2pPr marL="342900" indent="-114300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200"/>
            </a:lvl2pPr>
            <a:lvl3pPr marL="571500" indent="-16827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000"/>
            </a:lvl3pPr>
            <a:lvl4pPr marL="746125" indent="-114300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000"/>
            </a:lvl4pPr>
            <a:lvl5pPr marL="974725" indent="-17462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3136392" y="1783080"/>
            <a:ext cx="2707004" cy="28163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600"/>
              </a:spcBef>
              <a:defRPr sz="1600"/>
            </a:lvl1pPr>
            <a:lvl2pPr marL="342900" indent="-114300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200"/>
            </a:lvl2pPr>
            <a:lvl3pPr marL="571500" indent="-16827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000"/>
            </a:lvl3pPr>
            <a:lvl4pPr marL="746125" indent="-114300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000"/>
            </a:lvl4pPr>
            <a:lvl5pPr marL="974725" indent="-17462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1"/>
          </p:nvPr>
        </p:nvSpPr>
        <p:spPr>
          <a:xfrm>
            <a:off x="5952744" y="1783080"/>
            <a:ext cx="2707004" cy="28163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600"/>
              </a:spcBef>
              <a:defRPr sz="1600"/>
            </a:lvl1pPr>
            <a:lvl2pPr marL="342900" indent="-114300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200"/>
            </a:lvl2pPr>
            <a:lvl3pPr marL="571500" indent="-16827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000"/>
            </a:lvl3pPr>
            <a:lvl4pPr marL="746125" indent="-114300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000"/>
            </a:lvl4pPr>
            <a:lvl5pPr marL="974725" indent="-17462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180653" y="4804825"/>
            <a:ext cx="384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F445441D-5648-4C4E-924F-9D5109CAF161}" type="slidenum">
              <a:rPr lang="en-US" sz="700" kern="1200" smtClean="0">
                <a:solidFill>
                  <a:schemeClr val="bg1">
                    <a:lumMod val="65000"/>
                  </a:schemeClr>
                </a:solidFill>
                <a:latin typeface="Futura Bk" pitchFamily="34" charset="0"/>
                <a:ea typeface="+mn-ea"/>
                <a:cs typeface="+mn-cs"/>
              </a:rPr>
              <a:pPr marL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700" kern="1200" dirty="0" smtClean="0">
              <a:solidFill>
                <a:schemeClr val="bg1">
                  <a:lumMod val="65000"/>
                </a:schemeClr>
              </a:solidFill>
              <a:latin typeface="Futura B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Line with Content (w/13 ang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37744" y="292608"/>
            <a:ext cx="8375650" cy="5029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Single Line Title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256032" y="936763"/>
            <a:ext cx="7662672" cy="37246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1pPr>
            <a:lvl2pPr marL="342900" indent="-114300">
              <a:lnSpc>
                <a:spcPct val="11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571500" indent="-16827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200">
                <a:solidFill>
                  <a:srgbClr val="000000"/>
                </a:solidFill>
              </a:defRPr>
            </a:lvl3pPr>
            <a:lvl4pPr marL="800100" indent="-114300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200">
                <a:solidFill>
                  <a:srgbClr val="000000"/>
                </a:solidFill>
              </a:defRPr>
            </a:lvl4pPr>
            <a:lvl5pPr marL="1028700" indent="-17462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2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 descr="13-angle-16-9-black-rev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1064" y="-255585"/>
            <a:ext cx="1240663" cy="5408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Line, Subtitle and Content (w/13 ang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46888" y="742444"/>
            <a:ext cx="8370380" cy="4023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en-US" sz="2000" kern="1200" dirty="0" smtClean="0">
                <a:solidFill>
                  <a:srgbClr val="7B7B79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Subtitle placeholder here</a:t>
            </a:r>
          </a:p>
        </p:txBody>
      </p:sp>
      <p:sp>
        <p:nvSpPr>
          <p:cNvPr id="15" name="Title 8"/>
          <p:cNvSpPr>
            <a:spLocks noGrp="1"/>
          </p:cNvSpPr>
          <p:nvPr>
            <p:ph type="title" hasCustomPrompt="1"/>
          </p:nvPr>
        </p:nvSpPr>
        <p:spPr>
          <a:xfrm>
            <a:off x="237744" y="292607"/>
            <a:ext cx="8375650" cy="5029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sz="31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Single Line Title</a:t>
            </a:r>
            <a:endParaRPr lang="en-US" dirty="0"/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256032" y="1280160"/>
            <a:ext cx="7662672" cy="33192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1pPr>
            <a:lvl2pPr marL="342900" indent="-114300"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buSzPct val="80000"/>
              <a:buFont typeface="Arial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571500" indent="-168275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Font typeface="Futura Bk" pitchFamily="34" charset="0"/>
              <a:buChar char="−"/>
              <a:defRPr sz="1200">
                <a:solidFill>
                  <a:srgbClr val="000000"/>
                </a:solidFill>
              </a:defRPr>
            </a:lvl3pPr>
            <a:lvl4pPr marL="800100" indent="-11430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Arial" pitchFamily="34" charset="0"/>
              <a:buChar char="•"/>
              <a:defRPr sz="1200">
                <a:solidFill>
                  <a:srgbClr val="000000"/>
                </a:solidFill>
              </a:defRPr>
            </a:lvl4pPr>
            <a:lvl5pPr marL="1028700" indent="-174625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Font typeface="Futura Bk" pitchFamily="34" charset="0"/>
              <a:buChar char="−"/>
              <a:defRPr sz="12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Picture 5" descr="13-angle-16-9-black-rev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1064" y="-255585"/>
            <a:ext cx="1240663" cy="5408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Lin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256032" y="936763"/>
            <a:ext cx="7662672" cy="37246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1pPr>
            <a:lvl2pPr marL="342900" indent="-114300">
              <a:lnSpc>
                <a:spcPct val="11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571500" indent="-16827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200">
                <a:solidFill>
                  <a:srgbClr val="000000"/>
                </a:solidFill>
              </a:defRPr>
            </a:lvl3pPr>
            <a:lvl4pPr marL="800100" indent="-114300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200">
                <a:solidFill>
                  <a:srgbClr val="000000"/>
                </a:solidFill>
              </a:defRPr>
            </a:lvl4pPr>
            <a:lvl5pPr marL="1028700" indent="-17462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2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 hasCustomPrompt="1"/>
          </p:nvPr>
        </p:nvSpPr>
        <p:spPr>
          <a:xfrm>
            <a:off x="237744" y="292608"/>
            <a:ext cx="8375650" cy="5029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Single Line Title</a:t>
            </a:r>
            <a:endParaRPr lang="en-US" dirty="0"/>
          </a:p>
        </p:txBody>
      </p:sp>
      <p:pic>
        <p:nvPicPr>
          <p:cNvPr id="6" name="Picture 5" descr="HP_ALU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83335" y="4476584"/>
            <a:ext cx="1660665" cy="66691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Line with Subtitle (w/13 ang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46888" y="742444"/>
            <a:ext cx="8370380" cy="4023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en-US" sz="2000" kern="1200" dirty="0" smtClean="0">
                <a:solidFill>
                  <a:srgbClr val="7B7B79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Subtitle placeholder here</a:t>
            </a:r>
          </a:p>
        </p:txBody>
      </p:sp>
      <p:sp>
        <p:nvSpPr>
          <p:cNvPr id="15" name="Title 8"/>
          <p:cNvSpPr>
            <a:spLocks noGrp="1"/>
          </p:cNvSpPr>
          <p:nvPr>
            <p:ph type="title" hasCustomPrompt="1"/>
          </p:nvPr>
        </p:nvSpPr>
        <p:spPr>
          <a:xfrm>
            <a:off x="237744" y="292607"/>
            <a:ext cx="8375650" cy="5029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sz="31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Single Line Title</a:t>
            </a:r>
            <a:endParaRPr lang="en-US" dirty="0"/>
          </a:p>
        </p:txBody>
      </p:sp>
      <p:pic>
        <p:nvPicPr>
          <p:cNvPr id="5" name="Picture 4" descr="13-angle-16-9-black-rev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1064" y="-255585"/>
            <a:ext cx="1240663" cy="5408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Line (w/13 ang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37744" y="292608"/>
            <a:ext cx="8375650" cy="5029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Single Line Title</a:t>
            </a:r>
            <a:endParaRPr lang="en-US" dirty="0"/>
          </a:p>
        </p:txBody>
      </p:sp>
      <p:pic>
        <p:nvPicPr>
          <p:cNvPr id="4" name="Picture 3" descr="13-angle-16-9-black-rev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1064" y="-255585"/>
            <a:ext cx="1240663" cy="5408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ine with Content (w/13 ang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37744" y="301752"/>
            <a:ext cx="8375650" cy="85953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Double Line Title</a:t>
            </a:r>
            <a:br>
              <a:rPr lang="en-US" dirty="0" smtClean="0"/>
            </a:br>
            <a:r>
              <a:rPr lang="en-US" dirty="0" smtClean="0"/>
              <a:t>for Added Content</a:t>
            </a: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256032" y="1280160"/>
            <a:ext cx="7662672" cy="33192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defRPr/>
            </a:lvl1pPr>
            <a:lvl2pPr marL="342900" indent="-114300">
              <a:lnSpc>
                <a:spcPct val="11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/>
            </a:lvl2pPr>
            <a:lvl3pPr marL="571500" indent="-16827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200"/>
            </a:lvl3pPr>
            <a:lvl4pPr marL="800100" indent="-114300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200"/>
            </a:lvl4pPr>
            <a:lvl5pPr marL="1028700" indent="-17462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 descr="13-angle-16-9-black-rev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1064" y="-255585"/>
            <a:ext cx="1240663" cy="5408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ine, Subtitle and Content (w/13 ang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8"/>
          <p:cNvSpPr>
            <a:spLocks noGrp="1"/>
          </p:cNvSpPr>
          <p:nvPr>
            <p:ph type="title" hasCustomPrompt="1"/>
          </p:nvPr>
        </p:nvSpPr>
        <p:spPr>
          <a:xfrm>
            <a:off x="237744" y="292608"/>
            <a:ext cx="8375650" cy="85953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Double Line Title</a:t>
            </a:r>
            <a:br>
              <a:rPr lang="en-US" dirty="0" smtClean="0"/>
            </a:br>
            <a:r>
              <a:rPr lang="en-US" dirty="0" smtClean="0"/>
              <a:t>for Added Content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46888" y="1135636"/>
            <a:ext cx="8370380" cy="4023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en-US" sz="2000" kern="1200" dirty="0" smtClean="0">
                <a:solidFill>
                  <a:srgbClr val="7B7B79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Subtitle placeholder here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256032" y="1627632"/>
            <a:ext cx="7662672" cy="2971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defRPr/>
            </a:lvl1pPr>
            <a:lvl2pPr marL="342900" indent="-114300">
              <a:lnSpc>
                <a:spcPct val="11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/>
            </a:lvl2pPr>
            <a:lvl3pPr marL="571500" indent="-16827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200"/>
            </a:lvl3pPr>
            <a:lvl4pPr marL="800100" indent="-114300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200"/>
            </a:lvl4pPr>
            <a:lvl5pPr marL="1028700" indent="-17462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Picture 5" descr="13-angle-16-9-black-rev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1064" y="-255585"/>
            <a:ext cx="1240663" cy="5408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ine with Subtitle (w/13 ang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8"/>
          <p:cNvSpPr>
            <a:spLocks noGrp="1"/>
          </p:cNvSpPr>
          <p:nvPr>
            <p:ph type="title" hasCustomPrompt="1"/>
          </p:nvPr>
        </p:nvSpPr>
        <p:spPr>
          <a:xfrm>
            <a:off x="237744" y="292608"/>
            <a:ext cx="8375650" cy="85953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Double Line Title</a:t>
            </a:r>
            <a:br>
              <a:rPr lang="en-US" dirty="0" smtClean="0"/>
            </a:br>
            <a:r>
              <a:rPr lang="en-US" dirty="0" smtClean="0"/>
              <a:t>for Added Content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46888" y="1135636"/>
            <a:ext cx="8370380" cy="4023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en-US" sz="2000" kern="1200" dirty="0" smtClean="0">
                <a:solidFill>
                  <a:srgbClr val="7B7B79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Subtitle placeholder here</a:t>
            </a:r>
          </a:p>
        </p:txBody>
      </p:sp>
      <p:pic>
        <p:nvPicPr>
          <p:cNvPr id="5" name="Picture 4" descr="13-angle-16-9-black-rev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1064" y="-255585"/>
            <a:ext cx="1240663" cy="5408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ine (w/13 ang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8"/>
          <p:cNvSpPr>
            <a:spLocks noGrp="1"/>
          </p:cNvSpPr>
          <p:nvPr>
            <p:ph type="title" hasCustomPrompt="1"/>
          </p:nvPr>
        </p:nvSpPr>
        <p:spPr>
          <a:xfrm>
            <a:off x="237744" y="292608"/>
            <a:ext cx="8375650" cy="85953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Double Line Title</a:t>
            </a:r>
            <a:br>
              <a:rPr lang="en-US" dirty="0" smtClean="0"/>
            </a:br>
            <a:r>
              <a:rPr lang="en-US" dirty="0" smtClean="0"/>
              <a:t>for Added Content</a:t>
            </a:r>
            <a:endParaRPr lang="en-US" dirty="0"/>
          </a:p>
        </p:txBody>
      </p:sp>
      <p:pic>
        <p:nvPicPr>
          <p:cNvPr id="4" name="Picture 3" descr="13-angle-16-9-black-rev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1064" y="-255585"/>
            <a:ext cx="1240663" cy="5408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(w/13 ang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8"/>
          <p:cNvSpPr>
            <a:spLocks noGrp="1"/>
          </p:cNvSpPr>
          <p:nvPr>
            <p:ph type="title" hasCustomPrompt="1"/>
          </p:nvPr>
        </p:nvSpPr>
        <p:spPr>
          <a:xfrm>
            <a:off x="265176" y="1261872"/>
            <a:ext cx="2697480" cy="4572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kern="1200" dirty="0" smtClean="0">
                <a:solidFill>
                  <a:srgbClr val="0098F6"/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26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56032" y="1810512"/>
            <a:ext cx="2715768" cy="28163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000"/>
              </a:spcBef>
              <a:buClr>
                <a:schemeClr val="tx1">
                  <a:lumMod val="50000"/>
                  <a:lumOff val="50000"/>
                </a:schemeClr>
              </a:buClr>
              <a:buFont typeface="Futura Bk" pitchFamily="34" charset="0"/>
              <a:buNone/>
              <a:defRPr sz="2000">
                <a:solidFill>
                  <a:srgbClr val="000000"/>
                </a:solidFill>
                <a:latin typeface="Futura Bk" pitchFamily="34" charset="0"/>
              </a:defRPr>
            </a:lvl1pPr>
            <a:lvl2pPr marL="227013" indent="1588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Futura Bk" pitchFamily="34" charset="0"/>
              </a:defRPr>
            </a:lvl2pPr>
            <a:lvl3pPr marL="284163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Futura Bk" pitchFamily="34" charset="0"/>
              </a:defRPr>
            </a:lvl3pPr>
            <a:lvl4pPr marL="396875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Futura Bk" pitchFamily="34" charset="0"/>
              </a:defRPr>
            </a:lvl4pPr>
            <a:lvl5pPr marL="517525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/>
                </a:solidFill>
                <a:latin typeface="Futura Bk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3136392" y="1261872"/>
            <a:ext cx="2686050" cy="457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kern="1200" cap="none" baseline="0" dirty="0">
                <a:solidFill>
                  <a:srgbClr val="0098F6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5A6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defRPr>
            </a:lvl2pPr>
            <a:lvl3pPr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5A6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defRPr>
            </a:lvl3pPr>
            <a:lvl4pPr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5A6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defRPr>
            </a:lvl4pPr>
            <a:lvl5pPr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5A6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Situation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" y="292608"/>
            <a:ext cx="8375904" cy="8595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3300"/>
              </a:lnSpc>
              <a:buFontTx/>
              <a:buNone/>
              <a:defRPr sz="3100" cap="none"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Double Line Title</a:t>
            </a:r>
            <a:br>
              <a:rPr lang="en-US" dirty="0" smtClean="0"/>
            </a:br>
            <a:r>
              <a:rPr lang="en-US" dirty="0" smtClean="0"/>
              <a:t>for Added Content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3136392" y="1801368"/>
            <a:ext cx="4846320" cy="28163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defRPr/>
            </a:lvl1pPr>
            <a:lvl2pPr marL="342900" indent="-114300">
              <a:lnSpc>
                <a:spcPct val="11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/>
            </a:lvl2pPr>
            <a:lvl3pPr marL="571500" indent="-16827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200"/>
            </a:lvl3pPr>
            <a:lvl4pPr marL="800100" indent="-114300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200"/>
            </a:lvl4pPr>
            <a:lvl5pPr marL="1028700" indent="-17462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13-angle-16-9-black-rev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1064" y="-255585"/>
            <a:ext cx="1240663" cy="5408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Slide Purple">
    <p:bg>
      <p:bgPr>
        <a:gradFill flip="none" rotWithShape="1">
          <a:gsLst>
            <a:gs pos="15000">
              <a:srgbClr val="1E89C5"/>
            </a:gs>
            <a:gs pos="85000">
              <a:srgbClr val="00104D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0"/>
          <p:cNvSpPr>
            <a:spLocks noGrp="1"/>
          </p:cNvSpPr>
          <p:nvPr>
            <p:ph type="title" hasCustomPrompt="1"/>
          </p:nvPr>
        </p:nvSpPr>
        <p:spPr bwMode="black">
          <a:xfrm>
            <a:off x="0" y="1847247"/>
            <a:ext cx="8601740" cy="102631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5000"/>
              </a:lnSpc>
              <a:defRPr sz="2600" cap="none" baseline="0">
                <a:solidFill>
                  <a:schemeClr val="bg1"/>
                </a:solidFill>
              </a:defRPr>
            </a:lvl1pPr>
          </a:lstStyle>
          <a:p>
            <a:r>
              <a:rPr lang="en-US" cap="none" baseline="0" dirty="0" smtClean="0"/>
              <a:t>Outcomes that matter.</a:t>
            </a:r>
            <a:endParaRPr lang="en-US" dirty="0"/>
          </a:p>
        </p:txBody>
      </p:sp>
      <p:pic>
        <p:nvPicPr>
          <p:cNvPr id="4" name="Picture 3" descr="13-angle-16-9-black-rev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1064" y="-255585"/>
            <a:ext cx="1240663" cy="5408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Purple (NO verb, w/ photo)">
    <p:bg>
      <p:bgPr>
        <a:blipFill dpi="0" rotWithShape="1">
          <a:blip r:embed="rId2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/>
          <p:cNvSpPr>
            <a:spLocks noGrp="1"/>
          </p:cNvSpPr>
          <p:nvPr>
            <p:ph type="title" hasCustomPrompt="1"/>
          </p:nvPr>
        </p:nvSpPr>
        <p:spPr bwMode="black">
          <a:xfrm>
            <a:off x="316014" y="174337"/>
            <a:ext cx="8069993" cy="988218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100000"/>
              </a:lnSpc>
              <a:defRPr sz="4000" strike="noStrike" cap="none" baseline="0">
                <a:solidFill>
                  <a:srgbClr val="65CFE9"/>
                </a:solidFill>
                <a:latin typeface="+mn-lt"/>
              </a:defRPr>
            </a:lvl1pPr>
          </a:lstStyle>
          <a:p>
            <a:r>
              <a:rPr lang="en-US" strike="noStrike" dirty="0" smtClean="0"/>
              <a:t>Transition No Action Verb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16014" y="1165982"/>
            <a:ext cx="7018845" cy="2949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lang="en-U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Subtitle goes here</a:t>
            </a:r>
          </a:p>
        </p:txBody>
      </p:sp>
      <p:pic>
        <p:nvPicPr>
          <p:cNvPr id="5" name="Picture 4" descr="13-angle-16-9-black-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11064" y="-255585"/>
            <a:ext cx="1240663" cy="5408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Purple (NO verb)">
    <p:bg>
      <p:bgPr>
        <a:gradFill flip="none" rotWithShape="1">
          <a:gsLst>
            <a:gs pos="15000">
              <a:srgbClr val="1E89C5"/>
            </a:gs>
            <a:gs pos="85000">
              <a:srgbClr val="00104D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/>
          <p:cNvSpPr>
            <a:spLocks noGrp="1"/>
          </p:cNvSpPr>
          <p:nvPr>
            <p:ph type="title" hasCustomPrompt="1"/>
          </p:nvPr>
        </p:nvSpPr>
        <p:spPr bwMode="black">
          <a:xfrm>
            <a:off x="316014" y="174337"/>
            <a:ext cx="8069993" cy="988218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100000"/>
              </a:lnSpc>
              <a:defRPr sz="4000" strike="noStrike" cap="none" baseline="0">
                <a:solidFill>
                  <a:srgbClr val="65CFE9"/>
                </a:solidFill>
                <a:latin typeface="+mn-lt"/>
              </a:defRPr>
            </a:lvl1pPr>
          </a:lstStyle>
          <a:p>
            <a:r>
              <a:rPr lang="en-US" strike="noStrike" dirty="0" smtClean="0"/>
              <a:t>Transition No Action Verb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16014" y="1165982"/>
            <a:ext cx="7018845" cy="2949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lang="en-U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Subtitle goes here</a:t>
            </a:r>
          </a:p>
        </p:txBody>
      </p:sp>
      <p:pic>
        <p:nvPicPr>
          <p:cNvPr id="5" name="Picture 4" descr="13-angle-16-9-black-rev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1064" y="-255585"/>
            <a:ext cx="1240663" cy="5408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Purple Angle (NO verb)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0"/>
          <p:cNvSpPr>
            <a:spLocks noGrp="1"/>
          </p:cNvSpPr>
          <p:nvPr>
            <p:ph type="title" hasCustomPrompt="1"/>
          </p:nvPr>
        </p:nvSpPr>
        <p:spPr bwMode="black">
          <a:xfrm>
            <a:off x="316014" y="174337"/>
            <a:ext cx="8069993" cy="988218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100000"/>
              </a:lnSpc>
              <a:defRPr sz="4000" strike="noStrike" cap="none" baseline="0">
                <a:solidFill>
                  <a:srgbClr val="65CFE9"/>
                </a:solidFill>
                <a:latin typeface="+mn-lt"/>
              </a:defRPr>
            </a:lvl1pPr>
          </a:lstStyle>
          <a:p>
            <a:r>
              <a:rPr lang="en-US" strike="noStrike" dirty="0" smtClean="0"/>
              <a:t>Transition No Action Verb</a:t>
            </a: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16014" y="1165982"/>
            <a:ext cx="7018845" cy="2949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lang="en-U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Subtitle goes here</a:t>
            </a: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180653" y="4804825"/>
            <a:ext cx="384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F445441D-5648-4C4E-924F-9D5109CAF161}" type="slidenum">
              <a:rPr lang="en-US" sz="700" kern="1200" smtClean="0">
                <a:solidFill>
                  <a:schemeClr val="bg1">
                    <a:lumMod val="65000"/>
                  </a:schemeClr>
                </a:solidFill>
                <a:latin typeface="Futura Bk" pitchFamily="34" charset="0"/>
                <a:ea typeface="+mn-ea"/>
                <a:cs typeface="+mn-cs"/>
              </a:rPr>
              <a:pPr marL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700" kern="1200" dirty="0" smtClean="0">
              <a:solidFill>
                <a:schemeClr val="bg1">
                  <a:lumMod val="65000"/>
                </a:schemeClr>
              </a:solidFill>
              <a:latin typeface="Futura B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Purple">
    <p:bg>
      <p:bgPr>
        <a:gradFill flip="none" rotWithShape="1">
          <a:gsLst>
            <a:gs pos="15000">
              <a:srgbClr val="1E89C5"/>
            </a:gs>
            <a:gs pos="85000">
              <a:srgbClr val="00104D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/>
          <p:cNvSpPr>
            <a:spLocks noGrp="1"/>
          </p:cNvSpPr>
          <p:nvPr>
            <p:ph type="title" hasCustomPrompt="1"/>
          </p:nvPr>
        </p:nvSpPr>
        <p:spPr bwMode="black">
          <a:xfrm>
            <a:off x="316014" y="418886"/>
            <a:ext cx="8069993" cy="2632658"/>
          </a:xfrm>
          <a:prstGeom prst="rect">
            <a:avLst/>
          </a:prstGeom>
        </p:spPr>
        <p:txBody>
          <a:bodyPr anchor="t" anchorCtr="0"/>
          <a:lstStyle>
            <a:lvl1pPr marL="169863" indent="-169863" algn="l">
              <a:lnSpc>
                <a:spcPct val="100000"/>
              </a:lnSpc>
              <a:defRPr sz="2800" strike="noStrike" cap="none" baseline="0">
                <a:solidFill>
                  <a:srgbClr val="65CFE9"/>
                </a:solidFill>
                <a:latin typeface="Futura Lt" pitchFamily="34" charset="0"/>
              </a:defRPr>
            </a:lvl1pPr>
          </a:lstStyle>
          <a:p>
            <a:r>
              <a:rPr lang="en-US" strike="noStrike" dirty="0" smtClean="0"/>
              <a:t>“This is a sample quote slide. Select and type your quote inside the quote marks.”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01078" y="3739062"/>
            <a:ext cx="7018845" cy="7691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Speakers Name</a:t>
            </a:r>
          </a:p>
          <a:p>
            <a:pPr lvl="0"/>
            <a:r>
              <a:rPr lang="en-US" dirty="0" smtClean="0"/>
              <a:t>ABC Company</a:t>
            </a:r>
          </a:p>
        </p:txBody>
      </p:sp>
      <p:pic>
        <p:nvPicPr>
          <p:cNvPr id="5" name="Picture 4" descr="13-angle-16-9-black-rev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1064" y="-255585"/>
            <a:ext cx="1240663" cy="5408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Lin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256032" y="936763"/>
            <a:ext cx="7662672" cy="37246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1pPr>
            <a:lvl2pPr marL="342900" indent="-114300">
              <a:lnSpc>
                <a:spcPct val="11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571500" indent="-16827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200">
                <a:solidFill>
                  <a:srgbClr val="000000"/>
                </a:solidFill>
              </a:defRPr>
            </a:lvl3pPr>
            <a:lvl4pPr marL="800100" indent="-114300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200">
                <a:solidFill>
                  <a:srgbClr val="000000"/>
                </a:solidFill>
              </a:defRPr>
            </a:lvl4pPr>
            <a:lvl5pPr marL="1028700" indent="-17462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2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 hasCustomPrompt="1"/>
          </p:nvPr>
        </p:nvSpPr>
        <p:spPr>
          <a:xfrm>
            <a:off x="237744" y="292608"/>
            <a:ext cx="8375650" cy="5029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Single Line Title</a:t>
            </a:r>
            <a:endParaRPr lang="en-US" dirty="0"/>
          </a:p>
        </p:txBody>
      </p:sp>
      <p:pic>
        <p:nvPicPr>
          <p:cNvPr id="6" name="Picture 5" descr="HP_ALU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83335" y="4476584"/>
            <a:ext cx="1660665" cy="66691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Lin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46888" y="742444"/>
            <a:ext cx="8370380" cy="4023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en-US" sz="2000" kern="1200" dirty="0" smtClean="0">
                <a:solidFill>
                  <a:srgbClr val="7B7B79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Subtitle placeholder here</a:t>
            </a:r>
          </a:p>
        </p:txBody>
      </p:sp>
      <p:sp>
        <p:nvSpPr>
          <p:cNvPr id="15" name="Title 8"/>
          <p:cNvSpPr>
            <a:spLocks noGrp="1"/>
          </p:cNvSpPr>
          <p:nvPr>
            <p:ph type="title" hasCustomPrompt="1"/>
          </p:nvPr>
        </p:nvSpPr>
        <p:spPr>
          <a:xfrm>
            <a:off x="237744" y="292607"/>
            <a:ext cx="8375650" cy="5029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sz="31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Single Line Title</a:t>
            </a:r>
            <a:endParaRPr lang="en-US" dirty="0"/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256032" y="1280160"/>
            <a:ext cx="7662672" cy="33192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1pPr>
            <a:lvl2pPr marL="342900" indent="-114300"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buSzPct val="80000"/>
              <a:buFont typeface="Arial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571500" indent="-168275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Font typeface="Futura Bk" pitchFamily="34" charset="0"/>
              <a:buChar char="−"/>
              <a:defRPr sz="1200">
                <a:solidFill>
                  <a:srgbClr val="000000"/>
                </a:solidFill>
              </a:defRPr>
            </a:lvl3pPr>
            <a:lvl4pPr marL="800100" indent="-11430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Arial" pitchFamily="34" charset="0"/>
              <a:buChar char="•"/>
              <a:defRPr sz="1200">
                <a:solidFill>
                  <a:srgbClr val="000000"/>
                </a:solidFill>
              </a:defRPr>
            </a:lvl4pPr>
            <a:lvl5pPr marL="1028700" indent="-174625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Font typeface="Futura Bk" pitchFamily="34" charset="0"/>
              <a:buChar char="−"/>
              <a:defRPr sz="12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HP_ALU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83335" y="4476584"/>
            <a:ext cx="1660665" cy="66691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9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34" Type="http://schemas.openxmlformats.org/officeDocument/2006/relationships/slideLayout" Target="../slideLayouts/slideLayout37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29" Type="http://schemas.openxmlformats.org/officeDocument/2006/relationships/slideLayout" Target="../slideLayouts/slideLayout3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slideLayout" Target="../slideLayouts/slideLayout27.xml"/><Relationship Id="rId32" Type="http://schemas.openxmlformats.org/officeDocument/2006/relationships/slideLayout" Target="../slideLayouts/slideLayout35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31" Type="http://schemas.openxmlformats.org/officeDocument/2006/relationships/slideLayout" Target="../slideLayouts/slideLayout34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33.xml"/><Relationship Id="rId3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 bwMode="gray">
          <a:xfrm>
            <a:off x="180653" y="4804825"/>
            <a:ext cx="384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F445441D-5648-4C4E-924F-9D5109CAF161}" type="slidenum">
              <a:rPr lang="en-US" sz="700" kern="1200" smtClean="0">
                <a:solidFill>
                  <a:schemeClr val="bg1">
                    <a:lumMod val="65000"/>
                  </a:schemeClr>
                </a:solidFill>
                <a:latin typeface="Futura Bk" pitchFamily="34" charset="0"/>
                <a:ea typeface="+mn-ea"/>
                <a:cs typeface="+mn-cs"/>
              </a:rPr>
              <a:pPr marL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700" kern="1200" dirty="0" smtClean="0">
              <a:solidFill>
                <a:schemeClr val="bg1">
                  <a:lumMod val="65000"/>
                </a:schemeClr>
              </a:solidFill>
              <a:latin typeface="Futura B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22" r:id="rId2"/>
    <p:sldLayoutId id="2147483849" r:id="rId3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38328" y="315468"/>
            <a:ext cx="8375904" cy="8595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Double Line Title</a:t>
            </a:r>
            <a:br>
              <a:rPr lang="en-US" dirty="0" smtClean="0"/>
            </a:br>
            <a:r>
              <a:rPr lang="en-US" dirty="0" smtClean="0"/>
              <a:t>for Added Content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65760" y="1323096"/>
            <a:ext cx="8348472" cy="3460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180653" y="4804825"/>
            <a:ext cx="384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F445441D-5648-4C4E-924F-9D5109CAF161}" type="slidenum">
              <a:rPr lang="en-US" sz="700" kern="1200" smtClean="0">
                <a:solidFill>
                  <a:schemeClr val="bg1">
                    <a:lumMod val="65000"/>
                  </a:schemeClr>
                </a:solidFill>
                <a:latin typeface="Futura Bk" pitchFamily="34" charset="0"/>
                <a:ea typeface="+mn-ea"/>
                <a:cs typeface="+mn-cs"/>
              </a:rPr>
              <a:pPr marL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700" kern="1200" dirty="0" smtClean="0">
              <a:solidFill>
                <a:schemeClr val="bg1">
                  <a:lumMod val="65000"/>
                </a:schemeClr>
              </a:solidFill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501314" y="4803584"/>
            <a:ext cx="50893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Bk" pitchFamily="34" charset="0"/>
              </a:rPr>
              <a:t>HP Confidential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Futura Bk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9" r:id="rId2"/>
    <p:sldLayoutId id="2147483751" r:id="rId3"/>
    <p:sldLayoutId id="2147483834" r:id="rId4"/>
    <p:sldLayoutId id="2147483696" r:id="rId5"/>
    <p:sldLayoutId id="2147483667" r:id="rId6"/>
    <p:sldLayoutId id="2147483775" r:id="rId7"/>
    <p:sldLayoutId id="2147483776" r:id="rId8"/>
    <p:sldLayoutId id="2147483690" r:id="rId9"/>
    <p:sldLayoutId id="2147483669" r:id="rId10"/>
    <p:sldLayoutId id="2147483777" r:id="rId11"/>
    <p:sldLayoutId id="2147483778" r:id="rId12"/>
    <p:sldLayoutId id="2147483671" r:id="rId13"/>
    <p:sldLayoutId id="2147483673" r:id="rId14"/>
    <p:sldLayoutId id="2147483835" r:id="rId15"/>
    <p:sldLayoutId id="2147483836" r:id="rId16"/>
    <p:sldLayoutId id="2147483837" r:id="rId17"/>
    <p:sldLayoutId id="2147483838" r:id="rId18"/>
    <p:sldLayoutId id="2147483839" r:id="rId19"/>
    <p:sldLayoutId id="2147483840" r:id="rId20"/>
    <p:sldLayoutId id="2147483841" r:id="rId21"/>
    <p:sldLayoutId id="2147483842" r:id="rId22"/>
    <p:sldLayoutId id="2147483843" r:id="rId23"/>
    <p:sldLayoutId id="2147483844" r:id="rId24"/>
    <p:sldLayoutId id="2147483779" r:id="rId25"/>
    <p:sldLayoutId id="2147483780" r:id="rId26"/>
    <p:sldLayoutId id="2147483781" r:id="rId27"/>
    <p:sldLayoutId id="2147483782" r:id="rId28"/>
    <p:sldLayoutId id="2147483783" r:id="rId29"/>
    <p:sldLayoutId id="2147483784" r:id="rId30"/>
    <p:sldLayoutId id="2147483785" r:id="rId31"/>
    <p:sldLayoutId id="2147483786" r:id="rId32"/>
    <p:sldLayoutId id="2147483787" r:id="rId33"/>
    <p:sldLayoutId id="2147483757" r:id="rId34"/>
  </p:sldLayoutIdLst>
  <p:transition>
    <p:fade thruBlk="1"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ts val="3300"/>
        </a:lnSpc>
        <a:spcBef>
          <a:spcPct val="0"/>
        </a:spcBef>
        <a:buNone/>
        <a:defRPr sz="3100" kern="1200" cap="none" baseline="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225425" marR="0" indent="-225425" algn="l" defTabSz="914400" rtl="0" eaLnBrk="1" fontAlgn="auto" latinLnBrk="0" hangingPunct="1">
        <a:lnSpc>
          <a:spcPct val="110000"/>
        </a:lnSpc>
        <a:spcBef>
          <a:spcPts val="1000"/>
        </a:spcBef>
        <a:spcAft>
          <a:spcPts val="0"/>
        </a:spcAft>
        <a:buClr>
          <a:srgbClr val="000000"/>
        </a:buClr>
        <a:buSzPct val="100000"/>
        <a:buFont typeface="Futura Bk" pitchFamily="34" charset="0"/>
        <a:buChar char="–"/>
        <a:tabLst/>
        <a:defRPr sz="2000" kern="1200">
          <a:solidFill>
            <a:srgbClr val="000000"/>
          </a:solidFill>
          <a:latin typeface="+mn-lt"/>
          <a:ea typeface="+mn-ea"/>
          <a:cs typeface="+mn-cs"/>
        </a:defRPr>
      </a:lvl1pPr>
      <a:lvl2pPr marL="342900" marR="0" indent="-114300" algn="l" defTabSz="914400" rtl="0" eaLnBrk="1" fontAlgn="auto" latinLnBrk="0" hangingPunct="1">
        <a:lnSpc>
          <a:spcPct val="110000"/>
        </a:lnSpc>
        <a:spcBef>
          <a:spcPts val="5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571500" indent="-174625" algn="l" defTabSz="914400" rtl="0" eaLnBrk="1" latinLnBrk="0" hangingPunct="1">
        <a:lnSpc>
          <a:spcPct val="110000"/>
        </a:lnSpc>
        <a:spcBef>
          <a:spcPts val="400"/>
        </a:spcBef>
        <a:buFont typeface="Futura Bk" pitchFamily="34" charset="0"/>
        <a:buChar char="−"/>
        <a:defRPr sz="1200" kern="1200">
          <a:solidFill>
            <a:srgbClr val="000000"/>
          </a:solidFill>
          <a:latin typeface="+mn-lt"/>
          <a:ea typeface="+mn-ea"/>
          <a:cs typeface="+mn-cs"/>
        </a:defRPr>
      </a:lvl3pPr>
      <a:lvl4pPr marL="800100" indent="-114300" algn="l" defTabSz="914400" rtl="0" eaLnBrk="1" latinLnBrk="0" hangingPunct="1">
        <a:lnSpc>
          <a:spcPct val="110000"/>
        </a:lnSpc>
        <a:spcBef>
          <a:spcPts val="400"/>
        </a:spcBef>
        <a:buSzPct val="80000"/>
        <a:buFont typeface="Arial" pitchFamily="34" charset="0"/>
        <a:buChar char="•"/>
        <a:defRPr sz="1200" kern="1200">
          <a:solidFill>
            <a:srgbClr val="000000"/>
          </a:solidFill>
          <a:latin typeface="+mn-lt"/>
          <a:ea typeface="+mn-ea"/>
          <a:cs typeface="+mn-cs"/>
        </a:defRPr>
      </a:lvl4pPr>
      <a:lvl5pPr marL="1028700" indent="-174625" algn="l" defTabSz="914400" rtl="0" eaLnBrk="1" latinLnBrk="0" hangingPunct="1">
        <a:lnSpc>
          <a:spcPct val="110000"/>
        </a:lnSpc>
        <a:spcBef>
          <a:spcPts val="400"/>
        </a:spcBef>
        <a:buFont typeface="Futura Bk" pitchFamily="34" charset="0"/>
        <a:buChar char="−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Dirk Vermeylen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014" y="860136"/>
            <a:ext cx="8527949" cy="2071749"/>
          </a:xfrm>
        </p:spPr>
        <p:txBody>
          <a:bodyPr/>
          <a:lstStyle/>
          <a:p>
            <a:r>
              <a:rPr lang="en-US" dirty="0" smtClean="0"/>
              <a:t>CMO to FMO Migration</a:t>
            </a:r>
            <a:br>
              <a:rPr lang="en-US" dirty="0" smtClean="0"/>
            </a:br>
            <a:r>
              <a:rPr lang="en-US" dirty="0" smtClean="0"/>
              <a:t>Application </a:t>
            </a:r>
            <a:r>
              <a:rPr lang="en-US" dirty="0" err="1" smtClean="0"/>
              <a:t>vs</a:t>
            </a:r>
            <a:r>
              <a:rPr lang="en-US" dirty="0" smtClean="0"/>
              <a:t> Products</a:t>
            </a:r>
            <a:br>
              <a:rPr lang="en-US" dirty="0" smtClean="0"/>
            </a:b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Where to master Bus. Apps - OVSD</a:t>
            </a:r>
            <a:endParaRPr lang="nl-BE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1613" y="1085850"/>
            <a:ext cx="62007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939185" y="3606325"/>
            <a:ext cx="1324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smtClean="0">
                <a:solidFill>
                  <a:srgbClr val="FF0000"/>
                </a:solidFill>
                <a:latin typeface="+mj-lt"/>
              </a:rPr>
              <a:t>to be removed from ESL!</a:t>
            </a:r>
            <a:endParaRPr lang="nl-BE" sz="1200" dirty="0" err="1" smtClean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Where to master Bus. Apps – A7</a:t>
            </a:r>
            <a:endParaRPr lang="nl-BE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2063" y="1119188"/>
            <a:ext cx="661987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HP format:  </a:t>
            </a:r>
            <a:r>
              <a:rPr lang="en-US" dirty="0" err="1" smtClean="0"/>
              <a:t>name:class:alu</a:t>
            </a:r>
            <a:endParaRPr lang="en-US" dirty="0" smtClean="0"/>
          </a:p>
          <a:p>
            <a:r>
              <a:rPr lang="en-US" dirty="0" smtClean="0"/>
              <a:t>Class will be “app”</a:t>
            </a:r>
          </a:p>
          <a:p>
            <a:r>
              <a:rPr lang="en-US" dirty="0" smtClean="0"/>
              <a:t>Name will be Portfolio Acronym-Instance (e.g., production, development)</a:t>
            </a:r>
          </a:p>
          <a:p>
            <a:r>
              <a:rPr lang="en-US" dirty="0" smtClean="0"/>
              <a:t>Spaces will be replaced with dashes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Name to contain only: lowercase 0..9 - _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Special Characters will be replaced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Name (incl. instance) is limited to 35 characters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Environment (instance) is required, since some solutions have different environments of an application on same server -&gt; distinguish between instances and same naming convention for all.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Application Renaming</a:t>
            </a:r>
            <a:endParaRPr lang="nl-BE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6032" y="3597779"/>
            <a:ext cx="7662672" cy="1063674"/>
          </a:xfrm>
        </p:spPr>
        <p:txBody>
          <a:bodyPr>
            <a:normAutofit fontScale="92500"/>
          </a:bodyPr>
          <a:lstStyle/>
          <a:p>
            <a:r>
              <a:rPr lang="nl-BE" dirty="0" smtClean="0"/>
              <a:t>Environment is available for Bus. Apps Instances in A7 and OVSD</a:t>
            </a:r>
          </a:p>
          <a:p>
            <a:r>
              <a:rPr lang="nl-BE" dirty="0" smtClean="0"/>
              <a:t>what about Database Instance renaming?</a:t>
            </a:r>
            <a:endParaRPr lang="nl-B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Application Renaming</a:t>
            </a:r>
            <a:endParaRPr lang="nl-B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9900" y="993280"/>
          <a:ext cx="7990436" cy="2492870"/>
        </p:xfrm>
        <a:graphic>
          <a:graphicData uri="http://schemas.openxmlformats.org/drawingml/2006/table">
            <a:tbl>
              <a:tblPr/>
              <a:tblGrid>
                <a:gridCol w="1239259"/>
                <a:gridCol w="1025495"/>
                <a:gridCol w="692210"/>
                <a:gridCol w="1931349"/>
                <a:gridCol w="1640793"/>
                <a:gridCol w="1461330"/>
              </a:tblGrid>
              <a:tr h="268050"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appl_name_acronym</a:t>
                      </a: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appl_name_long</a:t>
                      </a: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portfolio_id</a:t>
                      </a: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a7 (*° Serial)</a:t>
                      </a: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ovsd (searchcode)</a:t>
                      </a: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Appl. Renaming</a:t>
                      </a: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050"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6100"/>
                          </a:solidFill>
                          <a:latin typeface="Verdana"/>
                        </a:rPr>
                        <a:t>CDMS</a:t>
                      </a: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Livelink CDMS</a:t>
                      </a: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70312</a:t>
                      </a: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OTHER CDMS PRODUCTION</a:t>
                      </a: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dirty="0" smtClean="0">
                          <a:solidFill>
                            <a:srgbClr val="000000"/>
                          </a:solidFill>
                          <a:latin typeface="Arial Unicode MS"/>
                        </a:rPr>
                        <a:t>sw-cus-livelink-cdms-prd</a:t>
                      </a:r>
                      <a:endParaRPr lang="nl-BE" sz="10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dirty="0">
                          <a:solidFill>
                            <a:srgbClr val="006100"/>
                          </a:solidFill>
                          <a:latin typeface="Verdana"/>
                        </a:rPr>
                        <a:t>cdms_prd</a:t>
                      </a: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442285"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6100"/>
                          </a:solidFill>
                          <a:latin typeface="Verdana"/>
                        </a:rPr>
                        <a:t>IAM-Directory</a:t>
                      </a: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IAM-Directory</a:t>
                      </a: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80231</a:t>
                      </a: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OTHER IAM-DIRECTORY PRODUCTION</a:t>
                      </a: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sw-cus-b2a-prd</a:t>
                      </a: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dirty="0">
                          <a:solidFill>
                            <a:srgbClr val="006100"/>
                          </a:solidFill>
                          <a:latin typeface="Verdana"/>
                        </a:rPr>
                        <a:t>iam_directory_prd</a:t>
                      </a: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442285"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6100"/>
                          </a:solidFill>
                          <a:latin typeface="Verdana"/>
                        </a:rPr>
                        <a:t>Livelink wCDMA</a:t>
                      </a: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Livelink wCDMA</a:t>
                      </a: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70692</a:t>
                      </a: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OTHER LIVELINK_WCDMA PRODUCTION</a:t>
                      </a: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sw-cus-livelink-wcdma-prd</a:t>
                      </a: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dirty="0">
                          <a:solidFill>
                            <a:srgbClr val="006100"/>
                          </a:solidFill>
                          <a:latin typeface="Verdana"/>
                        </a:rPr>
                        <a:t>livelink_wcdma_prd</a:t>
                      </a: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68050"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6100"/>
                          </a:solidFill>
                          <a:latin typeface="Verdana"/>
                        </a:rPr>
                        <a:t>LUCIE</a:t>
                      </a: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LUCIE</a:t>
                      </a: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70508</a:t>
                      </a: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OTHER LUCIE PRODUCTION</a:t>
                      </a: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sw-cus-lucie-prd</a:t>
                      </a: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dirty="0">
                          <a:solidFill>
                            <a:srgbClr val="006100"/>
                          </a:solidFill>
                          <a:latin typeface="Verdana"/>
                        </a:rPr>
                        <a:t>lucie_prd</a:t>
                      </a: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68050"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6100"/>
                          </a:solidFill>
                          <a:latin typeface="Verdana"/>
                        </a:rPr>
                        <a:t>OGCAT</a:t>
                      </a: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OGCAT</a:t>
                      </a: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70009</a:t>
                      </a: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OTHER OGCAT PRODUCTION</a:t>
                      </a: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sw-cus-ogcat-prd</a:t>
                      </a: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dirty="0">
                          <a:solidFill>
                            <a:srgbClr val="006100"/>
                          </a:solidFill>
                          <a:latin typeface="Verdana"/>
                        </a:rPr>
                        <a:t>ogcat_prd</a:t>
                      </a: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68050"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6100"/>
                          </a:solidFill>
                          <a:latin typeface="Verdana"/>
                        </a:rPr>
                        <a:t>ORION</a:t>
                      </a: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ORION</a:t>
                      </a: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70049</a:t>
                      </a: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OTHER ORION PRODUCTION</a:t>
                      </a: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sw-cus-orion-sales-prd</a:t>
                      </a: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dirty="0">
                          <a:solidFill>
                            <a:srgbClr val="006100"/>
                          </a:solidFill>
                          <a:latin typeface="Verdana"/>
                        </a:rPr>
                        <a:t>orion_prd</a:t>
                      </a: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68050"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6100"/>
                          </a:solidFill>
                          <a:latin typeface="Verdana"/>
                        </a:rPr>
                        <a:t>PfeBOM</a:t>
                      </a: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PfeBOM</a:t>
                      </a: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70691</a:t>
                      </a: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CUS PFEBOM PRODUCTION</a:t>
                      </a: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sw-cus-pfebom-prd</a:t>
                      </a: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dirty="0">
                          <a:solidFill>
                            <a:srgbClr val="006100"/>
                          </a:solidFill>
                          <a:latin typeface="Verdana"/>
                        </a:rPr>
                        <a:t>pfebom_prd</a:t>
                      </a: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smtClean="0"/>
              <a:t>List of Business Applications is available, but requires review for missing Portfolio Applications (see Applications – The Numbers)</a:t>
            </a:r>
          </a:p>
          <a:p>
            <a:r>
              <a:rPr lang="nl-BE" dirty="0" smtClean="0"/>
              <a:t>New application names to be provided / agreed upon by all interested parties</a:t>
            </a:r>
          </a:p>
          <a:p>
            <a:r>
              <a:rPr lang="nl-BE" dirty="0" smtClean="0"/>
              <a:t>Input for Data Migration Project</a:t>
            </a:r>
          </a:p>
          <a:p>
            <a:r>
              <a:rPr lang="nl-BE" dirty="0" smtClean="0"/>
              <a:t>Available for all interested parties</a:t>
            </a:r>
          </a:p>
          <a:p>
            <a:r>
              <a:rPr lang="nl-BE" dirty="0" smtClean="0"/>
              <a:t>Issues:</a:t>
            </a:r>
          </a:p>
          <a:p>
            <a:pPr lvl="1"/>
            <a:r>
              <a:rPr lang="nl-BE" dirty="0" smtClean="0"/>
              <a:t>Long acronym names</a:t>
            </a:r>
          </a:p>
          <a:p>
            <a:pPr lvl="1"/>
            <a:r>
              <a:rPr lang="nl-BE" dirty="0" smtClean="0"/>
              <a:t>non-ascii characters</a:t>
            </a:r>
          </a:p>
          <a:p>
            <a:pPr lvl="1"/>
            <a:r>
              <a:rPr lang="nl-BE" dirty="0" smtClean="0"/>
              <a:t>Duplicate acronym names</a:t>
            </a:r>
          </a:p>
          <a:p>
            <a:pPr lvl="1"/>
            <a:r>
              <a:rPr lang="nl-BE" dirty="0" smtClean="0"/>
              <a:t>Missing Portfolio Application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Application Renaming Approach</a:t>
            </a:r>
            <a:endParaRPr lang="nl-BE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(Business) Application</a:t>
            </a:r>
          </a:p>
          <a:p>
            <a:pPr lvl="1"/>
            <a:r>
              <a:rPr lang="nl-BE" dirty="0" smtClean="0"/>
              <a:t>Application Landscape</a:t>
            </a:r>
          </a:p>
          <a:p>
            <a:pPr lvl="1"/>
            <a:r>
              <a:rPr lang="nl-BE" dirty="0" smtClean="0"/>
              <a:t>‘Depends On’ relationship</a:t>
            </a:r>
          </a:p>
          <a:p>
            <a:pPr lvl="1"/>
            <a:r>
              <a:rPr lang="nl-BE" dirty="0" smtClean="0"/>
              <a:t>Candidate for ESL Business Applications</a:t>
            </a:r>
          </a:p>
          <a:p>
            <a:pPr lvl="1"/>
            <a:r>
              <a:rPr lang="nl-BE" dirty="0" smtClean="0"/>
              <a:t>Examples: CADIS, Oracle ERP</a:t>
            </a:r>
          </a:p>
          <a:p>
            <a:r>
              <a:rPr lang="nl-BE" dirty="0" smtClean="0"/>
              <a:t>(Technical) Product</a:t>
            </a:r>
          </a:p>
          <a:p>
            <a:pPr lvl="1"/>
            <a:r>
              <a:rPr lang="nl-BE" dirty="0" smtClean="0"/>
              <a:t>COTS software</a:t>
            </a:r>
          </a:p>
          <a:p>
            <a:pPr lvl="1"/>
            <a:r>
              <a:rPr lang="nl-BE" dirty="0" smtClean="0"/>
              <a:t>‘Installed On’ relationship</a:t>
            </a:r>
          </a:p>
          <a:p>
            <a:pPr lvl="1"/>
            <a:r>
              <a:rPr lang="nl-BE" dirty="0" smtClean="0"/>
              <a:t>Never a candidate for ESL Business Application, always ESL Solution installed on System</a:t>
            </a:r>
          </a:p>
          <a:p>
            <a:pPr lvl="1"/>
            <a:r>
              <a:rPr lang="nl-BE" dirty="0" smtClean="0"/>
              <a:t>Example: Apache Tomcat 5.5</a:t>
            </a:r>
          </a:p>
          <a:p>
            <a:pPr lvl="1"/>
            <a:endParaRPr lang="nl-B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(Business) Application vs (Technical) Products</a:t>
            </a:r>
            <a:endParaRPr lang="nl-BE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Master for Business Applications: Application Portfolio File</a:t>
            </a:r>
          </a:p>
          <a:p>
            <a:pPr lvl="1"/>
            <a:r>
              <a:rPr lang="nl-BE" dirty="0" smtClean="0"/>
              <a:t>Identified by portfolio_id</a:t>
            </a:r>
          </a:p>
          <a:p>
            <a:r>
              <a:rPr lang="nl-BE" dirty="0" smtClean="0"/>
              <a:t>In CMO / FMO CMDBs: Maintain Business Application Instances</a:t>
            </a:r>
          </a:p>
          <a:p>
            <a:pPr lvl="1"/>
            <a:r>
              <a:rPr lang="nl-BE" dirty="0" smtClean="0"/>
              <a:t>Instance of an Application in an Environment (Production, Development, Staging, Testing, ...)</a:t>
            </a:r>
          </a:p>
          <a:p>
            <a:r>
              <a:rPr lang="nl-BE" dirty="0" smtClean="0"/>
              <a:t>ESL Solution</a:t>
            </a:r>
          </a:p>
          <a:p>
            <a:pPr lvl="1"/>
            <a:r>
              <a:rPr lang="nl-BE" dirty="0" smtClean="0"/>
              <a:t>Business Application Instance</a:t>
            </a:r>
          </a:p>
          <a:p>
            <a:pPr lvl="1"/>
            <a:r>
              <a:rPr lang="nl-BE" dirty="0" smtClean="0"/>
              <a:t>Technical Product</a:t>
            </a:r>
          </a:p>
          <a:p>
            <a:r>
              <a:rPr lang="nl-BE" dirty="0" smtClean="0"/>
              <a:t>ESL Instance</a:t>
            </a:r>
          </a:p>
          <a:p>
            <a:pPr lvl="1"/>
            <a:r>
              <a:rPr lang="nl-BE" dirty="0" smtClean="0"/>
              <a:t>Created for Business Application Instance, doesn’t exist in uCMDB, A7, OVSD</a:t>
            </a:r>
          </a:p>
          <a:p>
            <a:pPr lvl="1"/>
            <a:r>
              <a:rPr lang="nl-BE" dirty="0" smtClean="0"/>
              <a:t>Technical Product Installed on System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Business Applications - </a:t>
            </a:r>
            <a:r>
              <a:rPr lang="nl-BE" dirty="0" smtClean="0">
                <a:solidFill>
                  <a:srgbClr val="FF0000"/>
                </a:solidFill>
              </a:rPr>
              <a:t>Instances</a:t>
            </a:r>
            <a:endParaRPr lang="nl-BE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BE" dirty="0" smtClean="0"/>
              <a:t>Business Product Instances</a:t>
            </a:r>
          </a:p>
          <a:p>
            <a:pPr lvl="1"/>
            <a:r>
              <a:rPr lang="nl-BE" dirty="0" smtClean="0"/>
              <a:t>ESL Solution Category: business application</a:t>
            </a:r>
          </a:p>
          <a:p>
            <a:r>
              <a:rPr lang="nl-BE" dirty="0" smtClean="0"/>
              <a:t>Technical Products</a:t>
            </a:r>
          </a:p>
          <a:p>
            <a:pPr lvl="1"/>
            <a:r>
              <a:rPr lang="nl-BE" dirty="0" smtClean="0"/>
              <a:t>ESL Solution Categories: collaboration, customer software, database, management tool, os, sap/erp, standard software, webcomponent</a:t>
            </a:r>
            <a:endParaRPr lang="nl-B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ESL</a:t>
            </a:r>
            <a:endParaRPr lang="nl-BE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BE" dirty="0" smtClean="0"/>
              <a:t>Business Product Instances</a:t>
            </a:r>
          </a:p>
          <a:p>
            <a:pPr lvl="1"/>
            <a:r>
              <a:rPr lang="nl-BE" dirty="0" smtClean="0"/>
              <a:t>Category: BU Managed Application – Custom Application – R+D Application</a:t>
            </a:r>
          </a:p>
          <a:p>
            <a:pPr lvl="1"/>
            <a:r>
              <a:rPr lang="nl-BE" dirty="0" smtClean="0"/>
              <a:t>Link to Application Portfolio file via portfolio_id</a:t>
            </a:r>
          </a:p>
          <a:p>
            <a:r>
              <a:rPr lang="nl-BE" dirty="0" smtClean="0"/>
              <a:t>Technical Products</a:t>
            </a:r>
          </a:p>
          <a:p>
            <a:pPr lvl="1"/>
            <a:r>
              <a:rPr lang="nl-BE" dirty="0" smtClean="0"/>
              <a:t>Category: Standard Application</a:t>
            </a:r>
          </a:p>
          <a:p>
            <a:pPr lvl="2"/>
            <a:r>
              <a:rPr lang="nl-BE" dirty="0" smtClean="0"/>
              <a:t>Extracted from the Application Relation and DB Relation File</a:t>
            </a:r>
          </a:p>
          <a:p>
            <a:pPr lvl="2"/>
            <a:r>
              <a:rPr lang="nl-BE" dirty="0" smtClean="0"/>
              <a:t>but only use Database Products linked from Database Instances</a:t>
            </a:r>
          </a:p>
          <a:p>
            <a:r>
              <a:rPr lang="nl-BE" dirty="0" smtClean="0"/>
              <a:t>Technical Product Instances</a:t>
            </a:r>
          </a:p>
          <a:p>
            <a:pPr lvl="1"/>
            <a:r>
              <a:rPr lang="nl-BE" dirty="0" smtClean="0"/>
              <a:t>Category: Database</a:t>
            </a:r>
            <a:endParaRPr lang="nl-B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OVSD Appl. Instance vs Technical Products</a:t>
            </a:r>
            <a:endParaRPr lang="nl-BE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BE" dirty="0" smtClean="0"/>
              <a:t>Business Application Instances</a:t>
            </a:r>
          </a:p>
          <a:p>
            <a:pPr lvl="1"/>
            <a:r>
              <a:rPr lang="nl-BE" dirty="0" smtClean="0"/>
              <a:t>CI Class: SOL_A&amp;S, SOL_BU, SOL_CUS</a:t>
            </a:r>
          </a:p>
          <a:p>
            <a:r>
              <a:rPr lang="nl-BE" dirty="0" smtClean="0"/>
              <a:t>Technical Products</a:t>
            </a:r>
          </a:p>
          <a:p>
            <a:pPr lvl="1"/>
            <a:r>
              <a:rPr lang="nl-BE" dirty="0" smtClean="0"/>
              <a:t>for CI Class: SOL_INSTANCE, SOL_SOLUTION</a:t>
            </a:r>
          </a:p>
          <a:p>
            <a:pPr lvl="1"/>
            <a:r>
              <a:rPr lang="nl-BE" dirty="0" smtClean="0"/>
              <a:t>select DISTINCT (‘Oper System’, ‘Operating System Version’)</a:t>
            </a:r>
          </a:p>
          <a:p>
            <a:r>
              <a:rPr lang="nl-BE" dirty="0" smtClean="0"/>
              <a:t>Technical Product Instances</a:t>
            </a:r>
          </a:p>
          <a:p>
            <a:pPr lvl="1"/>
            <a:r>
              <a:rPr lang="nl-BE" dirty="0" smtClean="0"/>
              <a:t>CI Class: SOL_INSTANCE, SOL_SOLUTION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Assetcenter</a:t>
            </a:r>
            <a:endParaRPr lang="nl-BE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6031" y="936763"/>
            <a:ext cx="4760349" cy="3724690"/>
          </a:xfrm>
        </p:spPr>
        <p:txBody>
          <a:bodyPr>
            <a:normAutofit lnSpcReduction="10000"/>
          </a:bodyPr>
          <a:lstStyle/>
          <a:p>
            <a:r>
              <a:rPr lang="nl-BE" dirty="0" smtClean="0"/>
              <a:t>No issue for CIs linked to 1 system</a:t>
            </a:r>
          </a:p>
          <a:p>
            <a:r>
              <a:rPr lang="nl-BE" dirty="0" smtClean="0"/>
              <a:t>Application Group for File_Access, Printing, ... ?</a:t>
            </a:r>
          </a:p>
          <a:p>
            <a:r>
              <a:rPr lang="nl-BE" dirty="0" smtClean="0"/>
              <a:t>Application for Some?</a:t>
            </a:r>
          </a:p>
          <a:p>
            <a:r>
              <a:rPr lang="nl-BE" dirty="0" smtClean="0"/>
              <a:t>Links to Virtual AND Physical Servers?</a:t>
            </a:r>
          </a:p>
          <a:p>
            <a:r>
              <a:rPr lang="nl-BE" dirty="0" smtClean="0"/>
              <a:t>How to automate the difference?</a:t>
            </a:r>
          </a:p>
          <a:p>
            <a:r>
              <a:rPr lang="nl-BE" dirty="0" smtClean="0"/>
              <a:t>For now: handle each CI relation to Server as Installed Technical Product.</a:t>
            </a:r>
            <a:endParaRPr lang="nl-B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Assetcenter – Technical Product Instances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2097" y="1300957"/>
            <a:ext cx="3997441" cy="253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Applications – The Numbers</a:t>
            </a:r>
            <a:endParaRPr lang="nl-B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97050" y="1188415"/>
          <a:ext cx="5549900" cy="971550"/>
        </p:xfrm>
        <a:graphic>
          <a:graphicData uri="http://schemas.openxmlformats.org/drawingml/2006/table">
            <a:tbl>
              <a:tblPr/>
              <a:tblGrid>
                <a:gridCol w="1030469"/>
                <a:gridCol w="686979"/>
                <a:gridCol w="585204"/>
                <a:gridCol w="585204"/>
                <a:gridCol w="582024"/>
                <a:gridCol w="582024"/>
                <a:gridCol w="744227"/>
                <a:gridCol w="753769"/>
              </a:tblGrid>
              <a:tr h="161925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A7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nl-BE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OVSD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ESL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</a:tr>
              <a:tr h="161925">
                <a:tc gridSpan="2"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from A7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from OVSD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new in ESL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In Portfolio File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231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289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>
                          <a:solidFill>
                            <a:srgbClr val="9C6500"/>
                          </a:solidFill>
                          <a:latin typeface="Verdana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>
                          <a:solidFill>
                            <a:srgbClr val="9C6500"/>
                          </a:solidFill>
                          <a:latin typeface="Verdana"/>
                        </a:rPr>
                        <a:t>278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Not in Portfolio File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with PF 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>
                          <a:solidFill>
                            <a:srgbClr val="9C6500"/>
                          </a:solidFill>
                          <a:latin typeface="Verdana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 dirty="0">
                          <a:solidFill>
                            <a:srgbClr val="9C6500"/>
                          </a:solidFill>
                          <a:latin typeface="Verdana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no PF 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287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>
                          <a:solidFill>
                            <a:srgbClr val="9C6500"/>
                          </a:solidFill>
                          <a:latin typeface="Verdana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>
                          <a:solidFill>
                            <a:srgbClr val="9C6500"/>
                          </a:solidFill>
                          <a:latin typeface="Verdana"/>
                        </a:rPr>
                        <a:t>157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>
                          <a:solidFill>
                            <a:srgbClr val="9C0006"/>
                          </a:solidFill>
                          <a:latin typeface="Verdana"/>
                        </a:rPr>
                        <a:t>143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619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592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712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9900" y="2626122"/>
            <a:ext cx="7662672" cy="1815703"/>
          </a:xfrm>
        </p:spPr>
        <p:txBody>
          <a:bodyPr/>
          <a:lstStyle/>
          <a:p>
            <a:r>
              <a:rPr lang="nl-BE" dirty="0" smtClean="0"/>
              <a:t>In ESL, from A7 / OVSD</a:t>
            </a:r>
          </a:p>
          <a:p>
            <a:pPr lvl="1"/>
            <a:r>
              <a:rPr lang="nl-BE" dirty="0" smtClean="0"/>
              <a:t>Transfer master of CI to uCMDB</a:t>
            </a:r>
          </a:p>
          <a:p>
            <a:r>
              <a:rPr lang="nl-BE" dirty="0" smtClean="0"/>
              <a:t>new in ESL</a:t>
            </a:r>
          </a:p>
          <a:p>
            <a:pPr lvl="1"/>
            <a:r>
              <a:rPr lang="nl-BE" dirty="0" smtClean="0"/>
              <a:t>Review Category – should not have been business category</a:t>
            </a:r>
            <a:endParaRPr lang="nl-BE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Where to master Business Applications</a:t>
            </a:r>
            <a:endParaRPr lang="nl-BE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7107" y="717848"/>
            <a:ext cx="3010404" cy="442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P Theme">
  <a:themeElements>
    <a:clrScheme name="HP- EB - Palette">
      <a:dk1>
        <a:srgbClr val="000000"/>
      </a:dk1>
      <a:lt1>
        <a:sysClr val="window" lastClr="FFFFFF"/>
      </a:lt1>
      <a:dk2>
        <a:srgbClr val="898B8F"/>
      </a:dk2>
      <a:lt2>
        <a:srgbClr val="3D393B"/>
      </a:lt2>
      <a:accent1>
        <a:srgbClr val="5191CD"/>
      </a:accent1>
      <a:accent2>
        <a:srgbClr val="29568F"/>
      </a:accent2>
      <a:accent3>
        <a:srgbClr val="4FAF00"/>
      </a:accent3>
      <a:accent4>
        <a:srgbClr val="EB5F01"/>
      </a:accent4>
      <a:accent5>
        <a:srgbClr val="990000"/>
      </a:accent5>
      <a:accent6>
        <a:srgbClr val="000000"/>
      </a:accent6>
      <a:hlink>
        <a:srgbClr val="0098F6"/>
      </a:hlink>
      <a:folHlink>
        <a:srgbClr val="EB5F01"/>
      </a:folHlink>
    </a:clrScheme>
    <a:fontScheme name="Custom 1">
      <a:majorFont>
        <a:latin typeface="Futura Bk"/>
        <a:ea typeface=""/>
        <a:cs typeface=""/>
      </a:majorFont>
      <a:minorFont>
        <a:latin typeface="Futura B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A4E6"/>
            </a:gs>
            <a:gs pos="100000">
              <a:srgbClr val="1742DB"/>
            </a:gs>
          </a:gsLst>
          <a:lin ang="5400000" scaled="1"/>
          <a:tileRect/>
        </a:gradFill>
        <a:ln>
          <a:noFill/>
        </a:ln>
        <a:effectLst/>
      </a:spPr>
      <a:bodyPr lIns="91440" tIns="45720" rtlCol="0" anchor="ctr"/>
      <a:lstStyle>
        <a:defPPr algn="ctr">
          <a:lnSpc>
            <a:spcPct val="85000"/>
          </a:lnSpc>
          <a:defRPr sz="2000" dirty="0" smtClean="0">
            <a:solidFill>
              <a:prstClr val="white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FFFFF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err="1" smtClean="0">
            <a:latin typeface="+mj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Action_x0020_Items xmlns="de901f3c-7348-4732-ac67-73892cc6a223">
      <Url xsi:nil="true"/>
      <Description xsi:nil="true"/>
    </Action_x0020_Item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B19140C120F4789110AF467ED59FE" ma:contentTypeVersion="1" ma:contentTypeDescription="Create a new document." ma:contentTypeScope="" ma:versionID="1a9cccbc9dd14ba5fd4eee8e3cd5a871">
  <xsd:schema xmlns:xsd="http://www.w3.org/2001/XMLSchema" xmlns:p="http://schemas.microsoft.com/office/2006/metadata/properties" xmlns:ns2="de901f3c-7348-4732-ac67-73892cc6a223" targetNamespace="http://schemas.microsoft.com/office/2006/metadata/properties" ma:root="true" ma:fieldsID="91a7ae04a60f6c4ac4f1b31bf355608b" ns2:_="">
    <xsd:import namespace="de901f3c-7348-4732-ac67-73892cc6a223"/>
    <xsd:element name="properties">
      <xsd:complexType>
        <xsd:sequence>
          <xsd:element name="documentManagement">
            <xsd:complexType>
              <xsd:all>
                <xsd:element ref="ns2:Action_x0020_Item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de901f3c-7348-4732-ac67-73892cc6a223" elementFormDefault="qualified">
    <xsd:import namespace="http://schemas.microsoft.com/office/2006/documentManagement/types"/>
    <xsd:element name="Action_x0020_Items" ma:index="8" nillable="true" ma:displayName="Action Items" ma:format="Hyperlink" ma:internalName="Action_x0020_Items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17038D3-356B-4366-8860-1B751CEAF3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9AC00A-3E1D-4613-AEE2-808DDAF5805D}">
  <ds:schemaRefs>
    <ds:schemaRef ds:uri="http://schemas.microsoft.com/office/2006/metadata/properties"/>
    <ds:schemaRef ds:uri="de901f3c-7348-4732-ac67-73892cc6a223"/>
  </ds:schemaRefs>
</ds:datastoreItem>
</file>

<file path=customXml/itemProps3.xml><?xml version="1.0" encoding="utf-8"?>
<ds:datastoreItem xmlns:ds="http://schemas.openxmlformats.org/officeDocument/2006/customXml" ds:itemID="{E3E3B507-E27B-44EF-BDA4-E4ECCA188A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901f3c-7348-4732-ac67-73892cc6a22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27434</TotalTime>
  <Words>669</Words>
  <Application>Microsoft Office PowerPoint</Application>
  <PresentationFormat>On-screen Show (16:9)</PresentationFormat>
  <Paragraphs>171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Title Slides</vt:lpstr>
      <vt:lpstr>HP Theme</vt:lpstr>
      <vt:lpstr>CMO to FMO Migration Application vs Products </vt:lpstr>
      <vt:lpstr>(Business) Application vs (Technical) Products</vt:lpstr>
      <vt:lpstr>Business Applications - Instances</vt:lpstr>
      <vt:lpstr>ESL</vt:lpstr>
      <vt:lpstr>OVSD Appl. Instance vs Technical Products</vt:lpstr>
      <vt:lpstr>Assetcenter</vt:lpstr>
      <vt:lpstr>Assetcenter – Technical Product Instances</vt:lpstr>
      <vt:lpstr>Applications – The Numbers</vt:lpstr>
      <vt:lpstr>Where to master Business Applications</vt:lpstr>
      <vt:lpstr>Where to master Bus. Apps - OVSD</vt:lpstr>
      <vt:lpstr>Where to master Bus. Apps – A7</vt:lpstr>
      <vt:lpstr>Application Renaming</vt:lpstr>
      <vt:lpstr>Application Renaming</vt:lpstr>
      <vt:lpstr>Application Renaming Approach</vt:lpstr>
    </vt:vector>
  </TitlesOfParts>
  <Manager>Anne Anderson</Manager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 ALU_T2 CFGM TMO Process Training</dc:title>
  <dc:creator>Enterprise Business Presentations</dc:creator>
  <dc:description>nicole.sanchez@hp.com_x000d_
(408) 655-2359</dc:description>
  <cp:lastModifiedBy>Dirk Vermeylen</cp:lastModifiedBy>
  <cp:revision>1417</cp:revision>
  <dcterms:created xsi:type="dcterms:W3CDTF">2009-08-12T21:02:47Z</dcterms:created>
  <dcterms:modified xsi:type="dcterms:W3CDTF">2012-02-15T15:44:43Z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0x010100996B19140C120F4789110AF467ED59FE</vt:lpwstr>
  </property>
</Properties>
</file>