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4"/>
  </p:sldMasterIdLst>
  <p:notesMasterIdLst>
    <p:notesMasterId r:id="rId19"/>
  </p:notesMasterIdLst>
  <p:handoutMasterIdLst>
    <p:handoutMasterId r:id="rId20"/>
  </p:handoutMasterIdLst>
  <p:sldIdLst>
    <p:sldId id="363" r:id="rId5"/>
    <p:sldId id="364" r:id="rId6"/>
    <p:sldId id="365" r:id="rId7"/>
    <p:sldId id="366" r:id="rId8"/>
    <p:sldId id="367" r:id="rId9"/>
    <p:sldId id="374" r:id="rId10"/>
    <p:sldId id="373" r:id="rId11"/>
    <p:sldId id="368" r:id="rId12"/>
    <p:sldId id="370" r:id="rId13"/>
    <p:sldId id="376" r:id="rId14"/>
    <p:sldId id="377" r:id="rId15"/>
    <p:sldId id="347" r:id="rId16"/>
    <p:sldId id="371" r:id="rId17"/>
    <p:sldId id="372" r:id="rId18"/>
  </p:sldIdLst>
  <p:sldSz cx="9144000" cy="5143500" type="screen16x9"/>
  <p:notesSz cx="6669088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800" kern="1200">
        <a:solidFill>
          <a:schemeClr val="tx1"/>
        </a:solidFill>
        <a:latin typeface="Futura Bk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800" kern="1200">
        <a:solidFill>
          <a:schemeClr val="tx1"/>
        </a:solidFill>
        <a:latin typeface="Futura Bk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800" kern="1200">
        <a:solidFill>
          <a:schemeClr val="tx1"/>
        </a:solidFill>
        <a:latin typeface="Futura Bk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800" kern="1200">
        <a:solidFill>
          <a:schemeClr val="tx1"/>
        </a:solidFill>
        <a:latin typeface="Futura Bk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800" kern="1200">
        <a:solidFill>
          <a:schemeClr val="tx1"/>
        </a:solidFill>
        <a:latin typeface="Futura Bk" pitchFamily="34" charset="0"/>
        <a:ea typeface="+mn-ea"/>
        <a:cs typeface="+mn-cs"/>
      </a:defRPr>
    </a:lvl5pPr>
    <a:lvl6pPr marL="2286000" algn="l" defTabSz="914400" rtl="0" eaLnBrk="1" latinLnBrk="0" hangingPunct="1">
      <a:defRPr sz="800" kern="1200">
        <a:solidFill>
          <a:schemeClr val="tx1"/>
        </a:solidFill>
        <a:latin typeface="Futura Bk" pitchFamily="34" charset="0"/>
        <a:ea typeface="+mn-ea"/>
        <a:cs typeface="+mn-cs"/>
      </a:defRPr>
    </a:lvl6pPr>
    <a:lvl7pPr marL="2743200" algn="l" defTabSz="914400" rtl="0" eaLnBrk="1" latinLnBrk="0" hangingPunct="1">
      <a:defRPr sz="800" kern="1200">
        <a:solidFill>
          <a:schemeClr val="tx1"/>
        </a:solidFill>
        <a:latin typeface="Futura Bk" pitchFamily="34" charset="0"/>
        <a:ea typeface="+mn-ea"/>
        <a:cs typeface="+mn-cs"/>
      </a:defRPr>
    </a:lvl7pPr>
    <a:lvl8pPr marL="3200400" algn="l" defTabSz="914400" rtl="0" eaLnBrk="1" latinLnBrk="0" hangingPunct="1">
      <a:defRPr sz="800" kern="1200">
        <a:solidFill>
          <a:schemeClr val="tx1"/>
        </a:solidFill>
        <a:latin typeface="Futura Bk" pitchFamily="34" charset="0"/>
        <a:ea typeface="+mn-ea"/>
        <a:cs typeface="+mn-cs"/>
      </a:defRPr>
    </a:lvl8pPr>
    <a:lvl9pPr marL="3657600" algn="l" defTabSz="914400" rtl="0" eaLnBrk="1" latinLnBrk="0" hangingPunct="1">
      <a:defRPr sz="800" kern="1200">
        <a:solidFill>
          <a:schemeClr val="tx1"/>
        </a:solidFill>
        <a:latin typeface="Futura Bk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3D393B"/>
    <a:srgbClr val="99FFCC"/>
    <a:srgbClr val="FFFFFF"/>
    <a:srgbClr val="0098F6"/>
    <a:srgbClr val="CC0066"/>
    <a:srgbClr val="EB5F01"/>
    <a:srgbClr val="000000"/>
    <a:srgbClr val="7B7B79"/>
    <a:srgbClr val="898B8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9" autoAdjust="0"/>
    <p:restoredTop sz="86379" autoAdjust="0"/>
  </p:normalViewPr>
  <p:slideViewPr>
    <p:cSldViewPr snapToGrid="0">
      <p:cViewPr>
        <p:scale>
          <a:sx n="120" d="100"/>
          <a:sy n="120" d="100"/>
        </p:scale>
        <p:origin x="-168" y="-90"/>
      </p:cViewPr>
      <p:guideLst>
        <p:guide orient="horz" pos="206"/>
        <p:guide orient="horz" pos="1571"/>
        <p:guide orient="horz" pos="2794"/>
        <p:guide orient="horz" pos="3134"/>
        <p:guide orient="horz" pos="552"/>
        <p:guide orient="horz" pos="1128"/>
        <p:guide orient="horz" pos="2022"/>
        <p:guide orient="horz" pos="937"/>
        <p:guide pos="212"/>
        <p:guide pos="5546"/>
        <p:guide pos="2892"/>
        <p:guide pos="3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4" d="100"/>
          <a:sy n="94" d="100"/>
        </p:scale>
        <p:origin x="-210" y="-102"/>
      </p:cViewPr>
      <p:guideLst>
        <p:guide orient="horz" pos="6063"/>
        <p:guide pos="2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2"/>
          <p:cNvSpPr>
            <a:spLocks noGrp="1"/>
          </p:cNvSpPr>
          <p:nvPr>
            <p:ph type="dt" idx="1"/>
          </p:nvPr>
        </p:nvSpPr>
        <p:spPr>
          <a:xfrm>
            <a:off x="5210226" y="9624863"/>
            <a:ext cx="1177896" cy="2912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algn="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en-US" sz="800" kern="1200">
                <a:solidFill>
                  <a:schemeClr val="tx1"/>
                </a:solidFill>
                <a:latin typeface="Futura Bk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E4411472-90E6-479E-B1F6-744127B1FA79}" type="datetime3">
              <a:rPr/>
              <a:pPr>
                <a:defRPr/>
              </a:pPr>
              <a:t>6 December 2010</a:t>
            </a:fld>
            <a:endParaRPr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280967" y="9624863"/>
            <a:ext cx="1188703" cy="29129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800">
                <a:latin typeface="Futura Bk" pitchFamily="34" charset="0"/>
              </a:defRPr>
            </a:lvl1pPr>
          </a:lstStyle>
          <a:p>
            <a:pPr>
              <a:defRPr/>
            </a:pPr>
            <a:r>
              <a:rPr lang="en-US"/>
              <a:t>iiiktHP Confidential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3"/>
          </p:nvPr>
        </p:nvSpPr>
        <p:spPr>
          <a:xfrm>
            <a:off x="3038140" y="9624863"/>
            <a:ext cx="580458" cy="2912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en-US" sz="800" kern="1200">
                <a:solidFill>
                  <a:schemeClr val="tx1"/>
                </a:solidFill>
                <a:latin typeface="Futura Bk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F314738D-38AB-4E85-9163-785BB0616E7E}" type="slidenum">
              <a:rPr/>
              <a:pPr>
                <a:defRPr/>
              </a:pPr>
              <a:t>‹#›</a:t>
            </a:fld>
            <a:endParaRPr/>
          </a:p>
        </p:txBody>
      </p:sp>
      <p:sp>
        <p:nvSpPr>
          <p:cNvPr id="9" name="Header Placeholder 1"/>
          <p:cNvSpPr>
            <a:spLocks noGrp="1"/>
          </p:cNvSpPr>
          <p:nvPr>
            <p:ph type="hdr" sz="quarter"/>
          </p:nvPr>
        </p:nvSpPr>
        <p:spPr>
          <a:xfrm>
            <a:off x="280966" y="32750"/>
            <a:ext cx="2889938" cy="496411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Futura Bk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80966" y="32750"/>
            <a:ext cx="2889938" cy="496411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Futura Bk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10226" y="9624863"/>
            <a:ext cx="1177896" cy="2912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algn="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en-US" sz="800" kern="1200">
                <a:solidFill>
                  <a:schemeClr val="tx1"/>
                </a:solidFill>
                <a:latin typeface="Futura Bk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CB098405-0B8A-4175-B0E7-8921BCD3CFAC}" type="datetime3">
              <a:rPr/>
              <a:pPr>
                <a:defRPr/>
              </a:pPr>
              <a:t>6 December 2010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988" y="744538"/>
            <a:ext cx="661511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80966" y="4715907"/>
            <a:ext cx="6107156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80967" y="9624863"/>
            <a:ext cx="1188703" cy="29129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800">
                <a:latin typeface="Futura Bk" pitchFamily="34" charset="0"/>
              </a:defRPr>
            </a:lvl1pPr>
          </a:lstStyle>
          <a:p>
            <a:pPr>
              <a:defRPr/>
            </a:pPr>
            <a:r>
              <a:rPr lang="en-US"/>
              <a:t>iiiktHP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038140" y="9624863"/>
            <a:ext cx="580458" cy="2912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en-US" sz="800" kern="1200">
                <a:solidFill>
                  <a:schemeClr val="tx1"/>
                </a:solidFill>
                <a:latin typeface="Futura Bk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66391F28-D825-44C6-90A2-10E3073CBA3B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utura Bk" pitchFamily="34" charset="0"/>
        <a:ea typeface="+mn-ea"/>
        <a:cs typeface="+mn-cs"/>
      </a:defRPr>
    </a:lvl1pPr>
    <a:lvl2pPr marL="168275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Futura Bk" pitchFamily="34" charset="0"/>
        <a:ea typeface="+mn-ea"/>
        <a:cs typeface="+mn-cs"/>
      </a:defRPr>
    </a:lvl2pPr>
    <a:lvl3pPr marL="34766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Futura Bk" pitchFamily="34" charset="0"/>
        <a:ea typeface="+mn-ea"/>
        <a:cs typeface="+mn-cs"/>
      </a:defRPr>
    </a:lvl3pPr>
    <a:lvl4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Futura Bk" pitchFamily="34" charset="0"/>
        <a:ea typeface="+mn-ea"/>
        <a:cs typeface="+mn-cs"/>
      </a:defRPr>
    </a:lvl4pPr>
    <a:lvl5pPr marL="517525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Futura Bk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CB098405-0B8A-4175-B0E7-8921BCD3CFAC}" type="datetime3">
              <a:rPr lang="en-US" smtClean="0"/>
              <a:pPr>
                <a:defRPr/>
              </a:pPr>
              <a:t>5 June 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iiiktHP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6391F28-D825-44C6-90A2-10E3073CBA3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white">
          <a:xfrm>
            <a:off x="0" y="-3175"/>
            <a:ext cx="9144000" cy="5153025"/>
          </a:xfrm>
          <a:prstGeom prst="rect">
            <a:avLst/>
          </a:prstGeom>
          <a:gradFill flip="none" rotWithShape="1">
            <a:gsLst>
              <a:gs pos="13000">
                <a:srgbClr val="00B3DE"/>
              </a:gs>
              <a:gs pos="41000">
                <a:srgbClr val="0053FA"/>
              </a:gs>
              <a:gs pos="100000">
                <a:srgbClr val="121B2C"/>
              </a:gs>
            </a:gsLst>
            <a:lin ang="63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9"/>
          <p:cNvSpPr txBox="1"/>
          <p:nvPr userDrawn="1"/>
        </p:nvSpPr>
        <p:spPr bwMode="gray">
          <a:xfrm>
            <a:off x="265113" y="4805363"/>
            <a:ext cx="3943350" cy="200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rgbClr val="196EA3"/>
                </a:solidFill>
              </a:rPr>
              <a:t>©2009 HP Confidential   template rev. </a:t>
            </a:r>
            <a:r>
              <a:rPr lang="en-US" sz="700">
                <a:solidFill>
                  <a:srgbClr val="196EA3"/>
                </a:solidFill>
              </a:rPr>
              <a:t>12.10.09</a:t>
            </a:r>
            <a:endParaRPr lang="en-US" sz="700" dirty="0">
              <a:solidFill>
                <a:srgbClr val="196EA3"/>
              </a:solidFill>
            </a:endParaRPr>
          </a:p>
        </p:txBody>
      </p:sp>
      <p:pic>
        <p:nvPicPr>
          <p:cNvPr id="6" name="Picture 11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69300" y="4702175"/>
            <a:ext cx="430213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 r="5179" b="2089"/>
          <a:stretch>
            <a:fillRect/>
          </a:stretch>
        </p:blipFill>
        <p:spPr bwMode="auto">
          <a:xfrm>
            <a:off x="7918450" y="-241300"/>
            <a:ext cx="1225550" cy="538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242789" y="3639312"/>
            <a:ext cx="6400800" cy="8869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500">
                <a:solidFill>
                  <a:schemeClr val="bg1"/>
                </a:solidFill>
                <a:latin typeface="Futura Bk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black">
          <a:xfrm>
            <a:off x="822960" y="1508760"/>
            <a:ext cx="7543800" cy="1746504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ts val="36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/>
          <p:nvPr userDrawn="1"/>
        </p:nvSpPr>
        <p:spPr bwMode="white">
          <a:xfrm>
            <a:off x="0" y="-3175"/>
            <a:ext cx="9144000" cy="5153025"/>
          </a:xfrm>
          <a:prstGeom prst="rect">
            <a:avLst/>
          </a:prstGeom>
          <a:gradFill flip="none" rotWithShape="1">
            <a:gsLst>
              <a:gs pos="0">
                <a:srgbClr val="FCB504"/>
              </a:gs>
              <a:gs pos="27000">
                <a:srgbClr val="EE4432"/>
              </a:gs>
              <a:gs pos="51000">
                <a:srgbClr val="C00000"/>
              </a:gs>
              <a:gs pos="100000">
                <a:srgbClr val="26000C"/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white">
          <a:xfrm>
            <a:off x="0" y="-3175"/>
            <a:ext cx="4951413" cy="5153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328"/>
              </a:cxn>
              <a:cxn ang="0">
                <a:pos x="4554" y="6328"/>
              </a:cxn>
              <a:cxn ang="0">
                <a:pos x="6047" y="0"/>
              </a:cxn>
              <a:cxn ang="0">
                <a:pos x="0" y="0"/>
              </a:cxn>
            </a:cxnLst>
            <a:rect l="0" t="0" r="r" b="b"/>
            <a:pathLst>
              <a:path w="6047" h="6328">
                <a:moveTo>
                  <a:pt x="0" y="0"/>
                </a:moveTo>
                <a:lnTo>
                  <a:pt x="0" y="6328"/>
                </a:lnTo>
                <a:lnTo>
                  <a:pt x="4554" y="6328"/>
                </a:lnTo>
                <a:lnTo>
                  <a:pt x="6047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3000">
                <a:srgbClr val="252627"/>
              </a:gs>
              <a:gs pos="100000">
                <a:srgbClr val="131313"/>
              </a:gs>
            </a:gsLst>
            <a:lin ang="63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6" name="Picture 8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69300" y="4702175"/>
            <a:ext cx="430213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10"/>
          <p:cNvSpPr txBox="1"/>
          <p:nvPr userDrawn="1"/>
        </p:nvSpPr>
        <p:spPr bwMode="gray">
          <a:xfrm>
            <a:off x="249238" y="4805363"/>
            <a:ext cx="384175" cy="200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CFCF54F8-7136-4859-B7CC-46456EA8637D}" type="slidenum">
              <a:rPr 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defRPr/>
              </a:pPr>
              <a:t>‹#›</a:t>
            </a:fld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12"/>
          <p:cNvSpPr txBox="1"/>
          <p:nvPr userDrawn="1"/>
        </p:nvSpPr>
        <p:spPr bwMode="gray">
          <a:xfrm>
            <a:off x="501650" y="4805363"/>
            <a:ext cx="3943350" cy="200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©2009 HP Confidential</a:t>
            </a:r>
          </a:p>
        </p:txBody>
      </p:sp>
      <p:pic>
        <p:nvPicPr>
          <p:cNvPr id="9" name="Picture 15"/>
          <p:cNvPicPr>
            <a:picLocks noChangeArrowheads="1"/>
          </p:cNvPicPr>
          <p:nvPr userDrawn="1"/>
        </p:nvPicPr>
        <p:blipFill>
          <a:blip r:embed="rId3" cstate="print"/>
          <a:srcRect r="4964" b="2100"/>
          <a:stretch>
            <a:fillRect/>
          </a:stretch>
        </p:blipFill>
        <p:spPr bwMode="auto">
          <a:xfrm>
            <a:off x="7918450" y="-239713"/>
            <a:ext cx="1225550" cy="538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tle 19"/>
          <p:cNvSpPr>
            <a:spLocks noGrp="1"/>
          </p:cNvSpPr>
          <p:nvPr>
            <p:ph type="title"/>
          </p:nvPr>
        </p:nvSpPr>
        <p:spPr bwMode="black">
          <a:xfrm>
            <a:off x="237744" y="292608"/>
            <a:ext cx="4189302" cy="857250"/>
          </a:xfrm>
          <a:prstGeom prst="rect">
            <a:avLst/>
          </a:prstGeom>
        </p:spPr>
        <p:txBody>
          <a:bodyPr/>
          <a:lstStyle>
            <a:lvl1pPr>
              <a:lnSpc>
                <a:spcPts val="3100"/>
              </a:lnSpc>
              <a:defRPr sz="3100" baseline="0">
                <a:solidFill>
                  <a:schemeClr val="bg1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888" y="4141089"/>
            <a:ext cx="3398012" cy="4023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baseline="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4pPr>
            <a:lvl5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Mul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/>
          <p:nvPr userDrawn="1"/>
        </p:nvSpPr>
        <p:spPr bwMode="white">
          <a:xfrm>
            <a:off x="0" y="-3175"/>
            <a:ext cx="9144000" cy="5153025"/>
          </a:xfrm>
          <a:prstGeom prst="rect">
            <a:avLst/>
          </a:prstGeom>
          <a:gradFill flip="none" rotWithShape="1">
            <a:gsLst>
              <a:gs pos="13000">
                <a:srgbClr val="F2AB05"/>
              </a:gs>
              <a:gs pos="34000">
                <a:srgbClr val="E8610D"/>
              </a:gs>
              <a:gs pos="75000">
                <a:srgbClr val="D10063"/>
              </a:gs>
              <a:gs pos="100000">
                <a:srgbClr val="31011A"/>
              </a:gs>
            </a:gsLst>
            <a:lin ang="63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white">
          <a:xfrm>
            <a:off x="0" y="-3175"/>
            <a:ext cx="4951413" cy="5153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328"/>
              </a:cxn>
              <a:cxn ang="0">
                <a:pos x="4554" y="6328"/>
              </a:cxn>
              <a:cxn ang="0">
                <a:pos x="6047" y="0"/>
              </a:cxn>
              <a:cxn ang="0">
                <a:pos x="0" y="0"/>
              </a:cxn>
            </a:cxnLst>
            <a:rect l="0" t="0" r="r" b="b"/>
            <a:pathLst>
              <a:path w="6047" h="6328">
                <a:moveTo>
                  <a:pt x="0" y="0"/>
                </a:moveTo>
                <a:lnTo>
                  <a:pt x="0" y="6328"/>
                </a:lnTo>
                <a:lnTo>
                  <a:pt x="4554" y="6328"/>
                </a:lnTo>
                <a:lnTo>
                  <a:pt x="6047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3000">
                <a:srgbClr val="252627"/>
              </a:gs>
              <a:gs pos="100000">
                <a:srgbClr val="131313"/>
              </a:gs>
            </a:gsLst>
            <a:lin ang="63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6" name="Picture 8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69300" y="4702175"/>
            <a:ext cx="430213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10"/>
          <p:cNvSpPr txBox="1"/>
          <p:nvPr userDrawn="1"/>
        </p:nvSpPr>
        <p:spPr bwMode="gray">
          <a:xfrm>
            <a:off x="249238" y="4805363"/>
            <a:ext cx="384175" cy="200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0F3322B9-2F1C-4D59-9EB7-C2C54694538A}" type="slidenum">
              <a:rPr 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defRPr/>
              </a:pPr>
              <a:t>‹#›</a:t>
            </a:fld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12"/>
          <p:cNvSpPr txBox="1"/>
          <p:nvPr userDrawn="1"/>
        </p:nvSpPr>
        <p:spPr bwMode="gray">
          <a:xfrm>
            <a:off x="501650" y="4805363"/>
            <a:ext cx="3943350" cy="200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©2009 HP Confidential</a:t>
            </a:r>
          </a:p>
        </p:txBody>
      </p:sp>
      <p:pic>
        <p:nvPicPr>
          <p:cNvPr id="9" name="Picture 15"/>
          <p:cNvPicPr>
            <a:picLocks noChangeArrowheads="1"/>
          </p:cNvPicPr>
          <p:nvPr userDrawn="1"/>
        </p:nvPicPr>
        <p:blipFill>
          <a:blip r:embed="rId3" cstate="print"/>
          <a:srcRect r="4964" b="2100"/>
          <a:stretch>
            <a:fillRect/>
          </a:stretch>
        </p:blipFill>
        <p:spPr bwMode="auto">
          <a:xfrm>
            <a:off x="7918450" y="-239713"/>
            <a:ext cx="1225550" cy="538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tle 19"/>
          <p:cNvSpPr>
            <a:spLocks noGrp="1"/>
          </p:cNvSpPr>
          <p:nvPr>
            <p:ph type="title"/>
          </p:nvPr>
        </p:nvSpPr>
        <p:spPr bwMode="black">
          <a:xfrm>
            <a:off x="237744" y="292608"/>
            <a:ext cx="4189302" cy="857250"/>
          </a:xfrm>
          <a:prstGeom prst="rect">
            <a:avLst/>
          </a:prstGeom>
        </p:spPr>
        <p:txBody>
          <a:bodyPr/>
          <a:lstStyle>
            <a:lvl1pPr>
              <a:lnSpc>
                <a:spcPts val="3100"/>
              </a:lnSpc>
              <a:defRPr sz="3100" baseline="0">
                <a:solidFill>
                  <a:schemeClr val="bg1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888" y="4141089"/>
            <a:ext cx="3398012" cy="4023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baseline="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4pPr>
            <a:lvl5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Lin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69300" y="4702175"/>
            <a:ext cx="430213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5"/>
          <p:cNvPicPr>
            <a:picLocks noChangeArrowheads="1"/>
          </p:cNvPicPr>
          <p:nvPr userDrawn="1"/>
        </p:nvPicPr>
        <p:blipFill>
          <a:blip r:embed="rId3" cstate="print"/>
          <a:srcRect r="4964" b="2100"/>
          <a:stretch>
            <a:fillRect/>
          </a:stretch>
        </p:blipFill>
        <p:spPr bwMode="auto">
          <a:xfrm>
            <a:off x="7918450" y="-239713"/>
            <a:ext cx="1225550" cy="538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34950" y="292608"/>
            <a:ext cx="8375650" cy="50399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31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00" baseline="0">
                <a:solidFill>
                  <a:srgbClr val="000000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256032" y="932688"/>
            <a:ext cx="7662672" cy="36667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1000"/>
              </a:spcBef>
              <a:defRPr/>
            </a:lvl1pPr>
            <a:lvl2pPr marL="338138" indent="-106363">
              <a:lnSpc>
                <a:spcPct val="110000"/>
              </a:lnSpc>
              <a:spcBef>
                <a:spcPts val="500"/>
              </a:spcBef>
              <a:buSzPct val="80000"/>
              <a:buFont typeface="Arial" pitchFamily="34" charset="0"/>
              <a:buChar char="•"/>
              <a:tabLst/>
              <a:defRPr sz="1600"/>
            </a:lvl2pPr>
            <a:lvl3pPr marL="573088" indent="-169863">
              <a:lnSpc>
                <a:spcPct val="110000"/>
              </a:lnSpc>
              <a:spcBef>
                <a:spcPts val="400"/>
              </a:spcBef>
              <a:buSzPct val="100000"/>
              <a:buFont typeface="Futura Bk" pitchFamily="34" charset="0"/>
              <a:buChar char="–"/>
              <a:defRPr sz="1200"/>
            </a:lvl3pPr>
            <a:lvl4pPr marL="795338" indent="-112713">
              <a:lnSpc>
                <a:spcPct val="110000"/>
              </a:lnSpc>
              <a:spcBef>
                <a:spcPts val="400"/>
              </a:spcBef>
              <a:buSzPct val="80000"/>
              <a:buFont typeface="Arial" pitchFamily="34" charset="0"/>
              <a:buChar char="•"/>
              <a:defRPr sz="1200"/>
            </a:lvl4pPr>
            <a:lvl5pPr marL="1027113" indent="-166688" defTabSz="744538">
              <a:lnSpc>
                <a:spcPct val="110000"/>
              </a:lnSpc>
              <a:spcBef>
                <a:spcPts val="400"/>
              </a:spcBef>
              <a:buSzPct val="100000"/>
              <a:buFont typeface="Futura Bk" pitchFamily="34" charset="0"/>
              <a:buChar char="−"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Line with Content no 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69300" y="4702175"/>
            <a:ext cx="430213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2638" y="4572000"/>
            <a:ext cx="401637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34950" y="292608"/>
            <a:ext cx="8375650" cy="50399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31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00" baseline="0">
                <a:solidFill>
                  <a:srgbClr val="000000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256032" y="932688"/>
            <a:ext cx="7662672" cy="36667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1000"/>
              </a:spcBef>
              <a:defRPr/>
            </a:lvl1pPr>
            <a:lvl2pPr marL="338138" indent="-106363">
              <a:lnSpc>
                <a:spcPct val="110000"/>
              </a:lnSpc>
              <a:spcBef>
                <a:spcPts val="500"/>
              </a:spcBef>
              <a:buSzPct val="80000"/>
              <a:buFont typeface="Arial" pitchFamily="34" charset="0"/>
              <a:buChar char="•"/>
              <a:tabLst/>
              <a:defRPr sz="1600"/>
            </a:lvl2pPr>
            <a:lvl3pPr marL="573088" indent="-169863">
              <a:lnSpc>
                <a:spcPct val="110000"/>
              </a:lnSpc>
              <a:spcBef>
                <a:spcPts val="400"/>
              </a:spcBef>
              <a:buSzPct val="100000"/>
              <a:buFont typeface="Futura Bk" pitchFamily="34" charset="0"/>
              <a:buChar char="–"/>
              <a:defRPr sz="1200"/>
            </a:lvl3pPr>
            <a:lvl4pPr marL="795338" indent="-112713">
              <a:lnSpc>
                <a:spcPct val="110000"/>
              </a:lnSpc>
              <a:spcBef>
                <a:spcPts val="400"/>
              </a:spcBef>
              <a:buSzPct val="80000"/>
              <a:buFont typeface="Arial" pitchFamily="34" charset="0"/>
              <a:buChar char="•"/>
              <a:defRPr sz="1200"/>
            </a:lvl4pPr>
            <a:lvl5pPr marL="1027113" indent="-166688" defTabSz="744538">
              <a:lnSpc>
                <a:spcPct val="110000"/>
              </a:lnSpc>
              <a:spcBef>
                <a:spcPts val="400"/>
              </a:spcBef>
              <a:buSzPct val="100000"/>
              <a:buFont typeface="Futura Bk" pitchFamily="34" charset="0"/>
              <a:buChar char="−"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Lin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69300" y="4702175"/>
            <a:ext cx="430213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5"/>
          <p:cNvPicPr>
            <a:picLocks noChangeArrowheads="1"/>
          </p:cNvPicPr>
          <p:nvPr userDrawn="1"/>
        </p:nvPicPr>
        <p:blipFill>
          <a:blip r:embed="rId3" cstate="print"/>
          <a:srcRect r="4964" b="2100"/>
          <a:stretch>
            <a:fillRect/>
          </a:stretch>
        </p:blipFill>
        <p:spPr bwMode="auto">
          <a:xfrm>
            <a:off x="7918450" y="-239713"/>
            <a:ext cx="1225550" cy="538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34950" y="292608"/>
            <a:ext cx="8375650" cy="50399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31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00" baseline="0">
                <a:solidFill>
                  <a:srgbClr val="000000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246888" y="694944"/>
            <a:ext cx="8366760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rgbClr val="7B7B79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256032" y="1280160"/>
            <a:ext cx="7662672" cy="33192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1000"/>
              </a:spcBef>
              <a:defRPr/>
            </a:lvl1pPr>
            <a:lvl2pPr marL="338138" indent="-106363">
              <a:lnSpc>
                <a:spcPct val="110000"/>
              </a:lnSpc>
              <a:spcBef>
                <a:spcPts val="500"/>
              </a:spcBef>
              <a:buSzPct val="80000"/>
              <a:buFont typeface="Arial" pitchFamily="34" charset="0"/>
              <a:buChar char="•"/>
              <a:tabLst/>
              <a:defRPr sz="1600"/>
            </a:lvl2pPr>
            <a:lvl3pPr marL="573088" indent="-169863">
              <a:lnSpc>
                <a:spcPct val="110000"/>
              </a:lnSpc>
              <a:spcBef>
                <a:spcPts val="400"/>
              </a:spcBef>
              <a:buSzPct val="100000"/>
              <a:buFont typeface="Futura Bk" pitchFamily="34" charset="0"/>
              <a:buChar char="–"/>
              <a:defRPr sz="1200"/>
            </a:lvl3pPr>
            <a:lvl4pPr marL="795338" indent="-112713">
              <a:lnSpc>
                <a:spcPct val="110000"/>
              </a:lnSpc>
              <a:spcBef>
                <a:spcPts val="400"/>
              </a:spcBef>
              <a:buSzPct val="80000"/>
              <a:buFont typeface="Arial" pitchFamily="34" charset="0"/>
              <a:buChar char="•"/>
              <a:defRPr sz="1200"/>
            </a:lvl4pPr>
            <a:lvl5pPr marL="1027113" indent="-166688" defTabSz="744538">
              <a:lnSpc>
                <a:spcPct val="110000"/>
              </a:lnSpc>
              <a:spcBef>
                <a:spcPts val="400"/>
              </a:spcBef>
              <a:buSzPct val="100000"/>
              <a:buFont typeface="Futura Bk" pitchFamily="34" charset="0"/>
              <a:buChar char="−"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Line, Subtitle and Content no 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2638" y="4572000"/>
            <a:ext cx="401637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34950" y="292608"/>
            <a:ext cx="8375650" cy="50399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31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00" baseline="0">
                <a:solidFill>
                  <a:srgbClr val="000000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246888" y="694944"/>
            <a:ext cx="8366760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rgbClr val="7B7B79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256032" y="1280160"/>
            <a:ext cx="7662672" cy="33192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1000"/>
              </a:spcBef>
              <a:defRPr/>
            </a:lvl1pPr>
            <a:lvl2pPr marL="338138" indent="-106363">
              <a:lnSpc>
                <a:spcPct val="110000"/>
              </a:lnSpc>
              <a:spcBef>
                <a:spcPts val="500"/>
              </a:spcBef>
              <a:buSzPct val="80000"/>
              <a:buFont typeface="Arial" pitchFamily="34" charset="0"/>
              <a:buChar char="•"/>
              <a:tabLst/>
              <a:defRPr sz="1600"/>
            </a:lvl2pPr>
            <a:lvl3pPr marL="573088" indent="-169863">
              <a:lnSpc>
                <a:spcPct val="110000"/>
              </a:lnSpc>
              <a:spcBef>
                <a:spcPts val="400"/>
              </a:spcBef>
              <a:buSzPct val="100000"/>
              <a:buFont typeface="Futura Bk" pitchFamily="34" charset="0"/>
              <a:buChar char="–"/>
              <a:defRPr sz="1200"/>
            </a:lvl3pPr>
            <a:lvl4pPr marL="795338" indent="-112713">
              <a:lnSpc>
                <a:spcPct val="110000"/>
              </a:lnSpc>
              <a:spcBef>
                <a:spcPts val="400"/>
              </a:spcBef>
              <a:buSzPct val="80000"/>
              <a:buFont typeface="Arial" pitchFamily="34" charset="0"/>
              <a:buChar char="•"/>
              <a:defRPr sz="1200"/>
            </a:lvl4pPr>
            <a:lvl5pPr marL="1027113" indent="-166688" defTabSz="744538">
              <a:lnSpc>
                <a:spcPct val="110000"/>
              </a:lnSpc>
              <a:spcBef>
                <a:spcPts val="400"/>
              </a:spcBef>
              <a:buSzPct val="100000"/>
              <a:buFont typeface="Futura Bk" pitchFamily="34" charset="0"/>
              <a:buChar char="−"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Lin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69300" y="4702175"/>
            <a:ext cx="430213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5"/>
          <p:cNvPicPr>
            <a:picLocks noChangeArrowheads="1"/>
          </p:cNvPicPr>
          <p:nvPr userDrawn="1"/>
        </p:nvPicPr>
        <p:blipFill>
          <a:blip r:embed="rId3" cstate="print"/>
          <a:srcRect r="4964" b="2100"/>
          <a:stretch>
            <a:fillRect/>
          </a:stretch>
        </p:blipFill>
        <p:spPr bwMode="auto">
          <a:xfrm>
            <a:off x="7918450" y="-239713"/>
            <a:ext cx="1225550" cy="538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34950" y="292608"/>
            <a:ext cx="8375650" cy="50399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31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00" baseline="0">
                <a:solidFill>
                  <a:srgbClr val="000000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246888" y="694944"/>
            <a:ext cx="8366760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rgbClr val="7B7B79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Line with Subtitle no 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2638" y="4572000"/>
            <a:ext cx="401637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34950" y="292608"/>
            <a:ext cx="8375650" cy="50399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31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00" baseline="0">
                <a:solidFill>
                  <a:srgbClr val="000000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246888" y="694944"/>
            <a:ext cx="8366760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rgbClr val="7B7B79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69300" y="4702175"/>
            <a:ext cx="430213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5"/>
          <p:cNvPicPr>
            <a:picLocks noChangeArrowheads="1"/>
          </p:cNvPicPr>
          <p:nvPr userDrawn="1"/>
        </p:nvPicPr>
        <p:blipFill>
          <a:blip r:embed="rId3" cstate="print"/>
          <a:srcRect r="4964" b="2100"/>
          <a:stretch>
            <a:fillRect/>
          </a:stretch>
        </p:blipFill>
        <p:spPr bwMode="auto">
          <a:xfrm>
            <a:off x="7918450" y="-239713"/>
            <a:ext cx="1225550" cy="538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34950" y="292608"/>
            <a:ext cx="8375650" cy="50399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31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00" baseline="0">
                <a:solidFill>
                  <a:srgbClr val="000000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Line Only no 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2638" y="4572000"/>
            <a:ext cx="401637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34950" y="292608"/>
            <a:ext cx="8375650" cy="50399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31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00" baseline="0">
                <a:solidFill>
                  <a:srgbClr val="000000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 userDrawn="1"/>
        </p:nvSpPr>
        <p:spPr bwMode="white">
          <a:xfrm>
            <a:off x="0" y="0"/>
            <a:ext cx="9144000" cy="5153025"/>
          </a:xfrm>
          <a:prstGeom prst="rect">
            <a:avLst/>
          </a:prstGeom>
          <a:gradFill flip="none" rotWithShape="1">
            <a:gsLst>
              <a:gs pos="13000">
                <a:srgbClr val="8CEF29"/>
              </a:gs>
              <a:gs pos="41000">
                <a:srgbClr val="169E30"/>
              </a:gs>
              <a:gs pos="100000">
                <a:srgbClr val="001707"/>
              </a:gs>
            </a:gsLst>
            <a:lin ang="63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5" name="Picture 12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69300" y="4702175"/>
            <a:ext cx="430213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8"/>
          <p:cNvSpPr txBox="1"/>
          <p:nvPr userDrawn="1"/>
        </p:nvSpPr>
        <p:spPr bwMode="gray">
          <a:xfrm>
            <a:off x="261938" y="4805363"/>
            <a:ext cx="3943350" cy="200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rgbClr val="295130"/>
                </a:solidFill>
              </a:rPr>
              <a:t>©2009 HP Confidential</a:t>
            </a:r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 r="5179" b="2089"/>
          <a:stretch>
            <a:fillRect/>
          </a:stretch>
        </p:blipFill>
        <p:spPr bwMode="auto">
          <a:xfrm>
            <a:off x="7918450" y="-241300"/>
            <a:ext cx="1225550" cy="538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 bwMode="black">
          <a:xfrm>
            <a:off x="822960" y="1508760"/>
            <a:ext cx="7543800" cy="1746504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ts val="36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42789" y="3639312"/>
            <a:ext cx="6400800" cy="8869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500">
                <a:solidFill>
                  <a:schemeClr val="bg1"/>
                </a:solidFill>
                <a:latin typeface="Futura Bk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Line,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69300" y="4702175"/>
            <a:ext cx="430213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5"/>
          <p:cNvPicPr>
            <a:picLocks noChangeArrowheads="1"/>
          </p:cNvPicPr>
          <p:nvPr userDrawn="1"/>
        </p:nvPicPr>
        <p:blipFill>
          <a:blip r:embed="rId3" cstate="print"/>
          <a:srcRect r="4964" b="2100"/>
          <a:stretch>
            <a:fillRect/>
          </a:stretch>
        </p:blipFill>
        <p:spPr bwMode="auto">
          <a:xfrm>
            <a:off x="7918450" y="-239713"/>
            <a:ext cx="1225550" cy="538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34950" y="287826"/>
            <a:ext cx="8375650" cy="85725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31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00" baseline="0">
                <a:solidFill>
                  <a:srgbClr val="000000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256032" y="1280160"/>
            <a:ext cx="7662672" cy="33192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1000"/>
              </a:spcBef>
              <a:defRPr/>
            </a:lvl1pPr>
            <a:lvl2pPr marL="338138" indent="-106363">
              <a:lnSpc>
                <a:spcPct val="110000"/>
              </a:lnSpc>
              <a:spcBef>
                <a:spcPts val="500"/>
              </a:spcBef>
              <a:buSzPct val="80000"/>
              <a:buFont typeface="Arial" pitchFamily="34" charset="0"/>
              <a:buChar char="•"/>
              <a:tabLst/>
              <a:defRPr sz="1600"/>
            </a:lvl2pPr>
            <a:lvl3pPr marL="573088" indent="-169863">
              <a:lnSpc>
                <a:spcPct val="110000"/>
              </a:lnSpc>
              <a:spcBef>
                <a:spcPts val="400"/>
              </a:spcBef>
              <a:buSzPct val="100000"/>
              <a:buFont typeface="Futura Bk" pitchFamily="34" charset="0"/>
              <a:buChar char="–"/>
              <a:defRPr sz="1200"/>
            </a:lvl3pPr>
            <a:lvl4pPr marL="795338" indent="-112713">
              <a:lnSpc>
                <a:spcPct val="110000"/>
              </a:lnSpc>
              <a:spcBef>
                <a:spcPts val="400"/>
              </a:spcBef>
              <a:buSzPct val="80000"/>
              <a:buFont typeface="Arial" pitchFamily="34" charset="0"/>
              <a:buChar char="•"/>
              <a:defRPr sz="1200"/>
            </a:lvl4pPr>
            <a:lvl5pPr marL="1027113" indent="-166688" defTabSz="744538">
              <a:lnSpc>
                <a:spcPct val="110000"/>
              </a:lnSpc>
              <a:spcBef>
                <a:spcPts val="400"/>
              </a:spcBef>
              <a:buSzPct val="100000"/>
              <a:buFont typeface="Futura Bk" pitchFamily="34" charset="0"/>
              <a:buChar char="−"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Line, with Content no 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2638" y="4572000"/>
            <a:ext cx="401637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34950" y="287826"/>
            <a:ext cx="8375650" cy="85725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31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00" baseline="0">
                <a:solidFill>
                  <a:srgbClr val="000000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256032" y="1280160"/>
            <a:ext cx="7662672" cy="33192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1000"/>
              </a:spcBef>
              <a:defRPr/>
            </a:lvl1pPr>
            <a:lvl2pPr marL="338138" indent="-106363">
              <a:lnSpc>
                <a:spcPct val="110000"/>
              </a:lnSpc>
              <a:spcBef>
                <a:spcPts val="500"/>
              </a:spcBef>
              <a:buSzPct val="80000"/>
              <a:buFont typeface="Arial" pitchFamily="34" charset="0"/>
              <a:buChar char="•"/>
              <a:tabLst/>
              <a:defRPr sz="1600"/>
            </a:lvl2pPr>
            <a:lvl3pPr marL="573088" indent="-169863">
              <a:lnSpc>
                <a:spcPct val="110000"/>
              </a:lnSpc>
              <a:spcBef>
                <a:spcPts val="400"/>
              </a:spcBef>
              <a:buSzPct val="100000"/>
              <a:buFont typeface="Futura Bk" pitchFamily="34" charset="0"/>
              <a:buChar char="–"/>
              <a:defRPr sz="1200"/>
            </a:lvl3pPr>
            <a:lvl4pPr marL="795338" indent="-112713">
              <a:lnSpc>
                <a:spcPct val="110000"/>
              </a:lnSpc>
              <a:spcBef>
                <a:spcPts val="400"/>
              </a:spcBef>
              <a:buSzPct val="80000"/>
              <a:buFont typeface="Arial" pitchFamily="34" charset="0"/>
              <a:buChar char="•"/>
              <a:defRPr sz="1200"/>
            </a:lvl4pPr>
            <a:lvl5pPr marL="1027113" indent="-166688" defTabSz="744538">
              <a:lnSpc>
                <a:spcPct val="110000"/>
              </a:lnSpc>
              <a:spcBef>
                <a:spcPts val="400"/>
              </a:spcBef>
              <a:buSzPct val="100000"/>
              <a:buFont typeface="Futura Bk" pitchFamily="34" charset="0"/>
              <a:buChar char="−"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Lin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69300" y="4702175"/>
            <a:ext cx="430213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5"/>
          <p:cNvPicPr>
            <a:picLocks noChangeArrowheads="1"/>
          </p:cNvPicPr>
          <p:nvPr userDrawn="1"/>
        </p:nvPicPr>
        <p:blipFill>
          <a:blip r:embed="rId3" cstate="print"/>
          <a:srcRect r="4964" b="2100"/>
          <a:stretch>
            <a:fillRect/>
          </a:stretch>
        </p:blipFill>
        <p:spPr bwMode="auto">
          <a:xfrm>
            <a:off x="7918450" y="-239713"/>
            <a:ext cx="1225550" cy="538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34950" y="287826"/>
            <a:ext cx="8375650" cy="85725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31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00" baseline="0">
                <a:solidFill>
                  <a:srgbClr val="000000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246888" y="1088136"/>
            <a:ext cx="8366760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rgbClr val="7B7B79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256032" y="1628775"/>
            <a:ext cx="7662672" cy="29718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1000"/>
              </a:spcBef>
              <a:defRPr/>
            </a:lvl1pPr>
            <a:lvl2pPr marL="338138" indent="-106363">
              <a:lnSpc>
                <a:spcPct val="110000"/>
              </a:lnSpc>
              <a:spcBef>
                <a:spcPts val="500"/>
              </a:spcBef>
              <a:buSzPct val="80000"/>
              <a:buFont typeface="Arial" pitchFamily="34" charset="0"/>
              <a:buChar char="•"/>
              <a:tabLst/>
              <a:defRPr sz="1600"/>
            </a:lvl2pPr>
            <a:lvl3pPr marL="573088" indent="-169863">
              <a:lnSpc>
                <a:spcPct val="110000"/>
              </a:lnSpc>
              <a:spcBef>
                <a:spcPts val="400"/>
              </a:spcBef>
              <a:buSzPct val="100000"/>
              <a:buFont typeface="Futura Bk" pitchFamily="34" charset="0"/>
              <a:buChar char="–"/>
              <a:defRPr sz="1200"/>
            </a:lvl3pPr>
            <a:lvl4pPr marL="795338" indent="-112713">
              <a:lnSpc>
                <a:spcPct val="110000"/>
              </a:lnSpc>
              <a:spcBef>
                <a:spcPts val="400"/>
              </a:spcBef>
              <a:buSzPct val="80000"/>
              <a:buFont typeface="Arial" pitchFamily="34" charset="0"/>
              <a:buChar char="•"/>
              <a:defRPr sz="1200"/>
            </a:lvl4pPr>
            <a:lvl5pPr marL="1027113" indent="-166688" defTabSz="744538">
              <a:lnSpc>
                <a:spcPct val="110000"/>
              </a:lnSpc>
              <a:spcBef>
                <a:spcPts val="400"/>
              </a:spcBef>
              <a:buSzPct val="100000"/>
              <a:buFont typeface="Futura Bk" pitchFamily="34" charset="0"/>
              <a:buChar char="−"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Line, Subtitle and Content no 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2638" y="4572000"/>
            <a:ext cx="401637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34950" y="287826"/>
            <a:ext cx="8375650" cy="85725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31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00" baseline="0">
                <a:solidFill>
                  <a:srgbClr val="000000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246888" y="1088136"/>
            <a:ext cx="8366760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rgbClr val="7B7B79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256032" y="1628775"/>
            <a:ext cx="7662672" cy="29718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1000"/>
              </a:spcBef>
              <a:defRPr/>
            </a:lvl1pPr>
            <a:lvl2pPr marL="338138" indent="-106363">
              <a:lnSpc>
                <a:spcPct val="110000"/>
              </a:lnSpc>
              <a:spcBef>
                <a:spcPts val="500"/>
              </a:spcBef>
              <a:buSzPct val="80000"/>
              <a:buFont typeface="Arial" pitchFamily="34" charset="0"/>
              <a:buChar char="•"/>
              <a:tabLst/>
              <a:defRPr sz="1600"/>
            </a:lvl2pPr>
            <a:lvl3pPr marL="573088" indent="-169863">
              <a:lnSpc>
                <a:spcPct val="110000"/>
              </a:lnSpc>
              <a:spcBef>
                <a:spcPts val="400"/>
              </a:spcBef>
              <a:buSzPct val="100000"/>
              <a:buFont typeface="Futura Bk" pitchFamily="34" charset="0"/>
              <a:buChar char="–"/>
              <a:defRPr sz="1200"/>
            </a:lvl3pPr>
            <a:lvl4pPr marL="795338" indent="-112713">
              <a:lnSpc>
                <a:spcPct val="110000"/>
              </a:lnSpc>
              <a:spcBef>
                <a:spcPts val="400"/>
              </a:spcBef>
              <a:buSzPct val="80000"/>
              <a:buFont typeface="Arial" pitchFamily="34" charset="0"/>
              <a:buChar char="•"/>
              <a:defRPr sz="1200"/>
            </a:lvl4pPr>
            <a:lvl5pPr marL="1027113" indent="-166688" defTabSz="744538">
              <a:lnSpc>
                <a:spcPct val="110000"/>
              </a:lnSpc>
              <a:spcBef>
                <a:spcPts val="400"/>
              </a:spcBef>
              <a:buSzPct val="100000"/>
              <a:buFont typeface="Futura Bk" pitchFamily="34" charset="0"/>
              <a:buChar char="−"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Line,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69300" y="4702175"/>
            <a:ext cx="430213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5"/>
          <p:cNvPicPr>
            <a:picLocks noChangeArrowheads="1"/>
          </p:cNvPicPr>
          <p:nvPr userDrawn="1"/>
        </p:nvPicPr>
        <p:blipFill>
          <a:blip r:embed="rId3" cstate="print"/>
          <a:srcRect r="4964" b="2100"/>
          <a:stretch>
            <a:fillRect/>
          </a:stretch>
        </p:blipFill>
        <p:spPr bwMode="auto">
          <a:xfrm>
            <a:off x="7918450" y="-239713"/>
            <a:ext cx="1225550" cy="538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34950" y="287826"/>
            <a:ext cx="8375650" cy="85725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31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00" baseline="0">
                <a:solidFill>
                  <a:srgbClr val="000000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246888" y="1088136"/>
            <a:ext cx="8366760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rgbClr val="7B7B79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Lin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69300" y="4702175"/>
            <a:ext cx="430213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5"/>
          <p:cNvPicPr>
            <a:picLocks noChangeArrowheads="1"/>
          </p:cNvPicPr>
          <p:nvPr userDrawn="1"/>
        </p:nvPicPr>
        <p:blipFill>
          <a:blip r:embed="rId3" cstate="print"/>
          <a:srcRect r="4964" b="2100"/>
          <a:stretch>
            <a:fillRect/>
          </a:stretch>
        </p:blipFill>
        <p:spPr bwMode="auto">
          <a:xfrm>
            <a:off x="7918450" y="-239713"/>
            <a:ext cx="1225550" cy="538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34950" y="287826"/>
            <a:ext cx="8375650" cy="85725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31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00" baseline="0">
                <a:solidFill>
                  <a:srgbClr val="000000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17"/>
          <p:cNvSpPr/>
          <p:nvPr userDrawn="1"/>
        </p:nvSpPr>
        <p:spPr>
          <a:xfrm>
            <a:off x="7947025" y="9525"/>
            <a:ext cx="1196975" cy="5143500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13000">
                <a:srgbClr val="252627"/>
              </a:gs>
              <a:gs pos="100000">
                <a:srgbClr val="131313"/>
              </a:gs>
            </a:gsLst>
            <a:lin ang="63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8" name="Picture 15"/>
          <p:cNvPicPr>
            <a:picLocks noChangeArrowheads="1"/>
          </p:cNvPicPr>
          <p:nvPr userDrawn="1"/>
        </p:nvPicPr>
        <p:blipFill>
          <a:blip r:embed="rId2" cstate="print"/>
          <a:srcRect r="4964" b="2100"/>
          <a:stretch>
            <a:fillRect/>
          </a:stretch>
        </p:blipFill>
        <p:spPr bwMode="auto">
          <a:xfrm>
            <a:off x="7918450" y="-239713"/>
            <a:ext cx="1225550" cy="538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8"/>
          <p:cNvSpPr>
            <a:spLocks noGrp="1"/>
          </p:cNvSpPr>
          <p:nvPr>
            <p:ph type="title"/>
          </p:nvPr>
        </p:nvSpPr>
        <p:spPr>
          <a:xfrm>
            <a:off x="265176" y="1261873"/>
            <a:ext cx="2700274" cy="458977"/>
          </a:xfrm>
          <a:prstGeom prst="rect">
            <a:avLst/>
          </a:prstGeom>
        </p:spPr>
        <p:txBody>
          <a:bodyPr/>
          <a:lstStyle>
            <a:lvl1pPr marL="173736" marR="0" indent="-173736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kern="1200" cap="all" baseline="0" dirty="0" smtClean="0">
                <a:solidFill>
                  <a:srgbClr val="0098F6"/>
                </a:solidFill>
                <a:latin typeface="Futura Bk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252633" y="1805872"/>
            <a:ext cx="2712817" cy="28137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000"/>
              </a:spcBef>
              <a:buClr>
                <a:srgbClr val="000000"/>
              </a:buClr>
              <a:buFont typeface="Futura Bk" pitchFamily="34" charset="0"/>
              <a:buNone/>
              <a:defRPr sz="2000">
                <a:solidFill>
                  <a:srgbClr val="000000"/>
                </a:solidFill>
                <a:latin typeface="Futura Bk" pitchFamily="34" charset="0"/>
              </a:defRPr>
            </a:lvl1pPr>
            <a:lvl2pPr marL="227013" indent="1588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Futura Bk" pitchFamily="34" charset="0"/>
              </a:defRPr>
            </a:lvl2pPr>
            <a:lvl3pPr marL="284163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Futura Bk" pitchFamily="34" charset="0"/>
              </a:defRPr>
            </a:lvl3pPr>
            <a:lvl4pPr marL="396875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Futura Bk" pitchFamily="34" charset="0"/>
              </a:defRPr>
            </a:lvl4pPr>
            <a:lvl5pPr marL="517525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chemeClr val="bg1"/>
                </a:solidFill>
                <a:latin typeface="Futura Bk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3140158" y="1261873"/>
            <a:ext cx="2686050" cy="458977"/>
          </a:xfrm>
          <a:prstGeom prst="rect">
            <a:avLst/>
          </a:prstGeom>
        </p:spPr>
        <p:txBody>
          <a:bodyPr rtlCol="0">
            <a:noAutofit/>
          </a:bodyPr>
          <a:lstStyle>
            <a:lvl1pPr marL="173736" marR="0" indent="-173736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kern="1200" cap="all" baseline="0" dirty="0">
                <a:solidFill>
                  <a:srgbClr val="0098F6"/>
                </a:solidFill>
                <a:latin typeface="Futura Bk" pitchFamily="34" charset="0"/>
                <a:ea typeface="+mn-ea"/>
                <a:cs typeface="+mn-cs"/>
              </a:defRPr>
            </a:lvl1pPr>
            <a:lvl2pPr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5A6FF"/>
                </a:solidFill>
                <a:effectLst/>
                <a:uLnTx/>
                <a:uFillTx/>
                <a:latin typeface="Futura Bk" pitchFamily="34" charset="0"/>
                <a:ea typeface="+mn-ea"/>
                <a:cs typeface="+mn-cs"/>
              </a:defRPr>
            </a:lvl2pPr>
            <a:lvl3pPr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5A6FF"/>
                </a:solidFill>
                <a:effectLst/>
                <a:uLnTx/>
                <a:uFillTx/>
                <a:latin typeface="Futura Bk" pitchFamily="34" charset="0"/>
                <a:ea typeface="+mn-ea"/>
                <a:cs typeface="+mn-cs"/>
              </a:defRPr>
            </a:lvl3pPr>
            <a:lvl4pPr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5A6FF"/>
                </a:solidFill>
                <a:effectLst/>
                <a:uLnTx/>
                <a:uFillTx/>
                <a:latin typeface="Futura Bk" pitchFamily="34" charset="0"/>
                <a:ea typeface="+mn-ea"/>
                <a:cs typeface="+mn-cs"/>
              </a:defRPr>
            </a:lvl4pPr>
            <a:lvl5pPr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5A6FF"/>
                </a:solidFill>
                <a:effectLst/>
                <a:uLnTx/>
                <a:uFillTx/>
                <a:latin typeface="Futura Bk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233158" y="288022"/>
            <a:ext cx="8375904" cy="859536"/>
          </a:xfrm>
          <a:prstGeom prst="rect">
            <a:avLst/>
          </a:prstGeom>
        </p:spPr>
        <p:txBody>
          <a:bodyPr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31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100" kern="1200" cap="all" baseline="0" dirty="0" smtClean="0">
                <a:solidFill>
                  <a:srgbClr val="000000"/>
                </a:solidFill>
                <a:latin typeface="Futura Bk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136392" y="1801368"/>
            <a:ext cx="4846320" cy="28163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1000"/>
              </a:spcBef>
              <a:defRPr/>
            </a:lvl1pPr>
            <a:lvl2pPr marL="338138" indent="-106363">
              <a:lnSpc>
                <a:spcPct val="110000"/>
              </a:lnSpc>
              <a:spcBef>
                <a:spcPts val="500"/>
              </a:spcBef>
              <a:buSzPct val="80000"/>
              <a:buFont typeface="Arial" pitchFamily="34" charset="0"/>
              <a:buChar char="•"/>
              <a:tabLst/>
              <a:defRPr sz="1600"/>
            </a:lvl2pPr>
            <a:lvl3pPr marL="573088" indent="-169863">
              <a:lnSpc>
                <a:spcPct val="110000"/>
              </a:lnSpc>
              <a:spcBef>
                <a:spcPts val="400"/>
              </a:spcBef>
              <a:buSzPct val="100000"/>
              <a:buFont typeface="Futura Bk" pitchFamily="34" charset="0"/>
              <a:buChar char="–"/>
              <a:defRPr sz="1200"/>
            </a:lvl3pPr>
            <a:lvl4pPr marL="795338" indent="-112713">
              <a:lnSpc>
                <a:spcPct val="110000"/>
              </a:lnSpc>
              <a:spcBef>
                <a:spcPts val="400"/>
              </a:spcBef>
              <a:buSzPct val="80000"/>
              <a:buFont typeface="Arial" pitchFamily="34" charset="0"/>
              <a:buChar char="•"/>
              <a:defRPr sz="1200"/>
            </a:lvl4pPr>
            <a:lvl5pPr marL="1027113" indent="-166688" defTabSz="744538">
              <a:lnSpc>
                <a:spcPct val="110000"/>
              </a:lnSpc>
              <a:spcBef>
                <a:spcPts val="400"/>
              </a:spcBef>
              <a:buSzPct val="100000"/>
              <a:buFont typeface="Futura Bk" pitchFamily="34" charset="0"/>
              <a:buChar char="−"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2638" y="4572000"/>
            <a:ext cx="401637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itle 8"/>
          <p:cNvSpPr>
            <a:spLocks noGrp="1"/>
          </p:cNvSpPr>
          <p:nvPr>
            <p:ph type="title"/>
          </p:nvPr>
        </p:nvSpPr>
        <p:spPr>
          <a:xfrm>
            <a:off x="234950" y="289433"/>
            <a:ext cx="8375650" cy="85725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31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100" kern="1200" cap="all" baseline="0" dirty="0">
                <a:solidFill>
                  <a:srgbClr val="000000"/>
                </a:solidFill>
                <a:latin typeface="Futura Bk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260351" y="1262481"/>
            <a:ext cx="2705099" cy="458369"/>
          </a:xfrm>
          <a:prstGeom prst="rect">
            <a:avLst/>
          </a:prstGeo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lang="en-US" sz="2000" kern="1200" cap="all" baseline="0" dirty="0" smtClean="0">
                <a:solidFill>
                  <a:srgbClr val="0098F6"/>
                </a:solidFill>
                <a:latin typeface="Futura Bk" pitchFamily="34" charset="0"/>
                <a:ea typeface="+mn-ea"/>
                <a:cs typeface="+mn-cs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3136901" y="1262481"/>
            <a:ext cx="2705100" cy="458369"/>
          </a:xfrm>
          <a:prstGeom prst="rect">
            <a:avLst/>
          </a:prstGeo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lang="en-US" sz="2000" kern="1200" cap="all" baseline="0" dirty="0" smtClean="0">
                <a:solidFill>
                  <a:srgbClr val="0098F6"/>
                </a:solidFill>
                <a:latin typeface="Futura Bk" pitchFamily="34" charset="0"/>
                <a:ea typeface="+mn-ea"/>
                <a:cs typeface="+mn-cs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5949951" y="1262481"/>
            <a:ext cx="2705100" cy="458369"/>
          </a:xfrm>
          <a:prstGeom prst="rect">
            <a:avLst/>
          </a:prstGeo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lang="en-US" sz="2000" kern="1200" cap="all" baseline="0" dirty="0" smtClean="0">
                <a:solidFill>
                  <a:srgbClr val="0098F6"/>
                </a:solidFill>
                <a:latin typeface="Futura Bk" pitchFamily="34" charset="0"/>
                <a:ea typeface="+mn-ea"/>
                <a:cs typeface="+mn-cs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20"/>
          </p:nvPr>
        </p:nvSpPr>
        <p:spPr>
          <a:xfrm>
            <a:off x="260351" y="1783080"/>
            <a:ext cx="2706624" cy="28163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600"/>
              </a:spcBef>
              <a:defRPr sz="1600"/>
            </a:lvl1pPr>
            <a:lvl2pPr>
              <a:lnSpc>
                <a:spcPct val="110000"/>
              </a:lnSpc>
              <a:spcBef>
                <a:spcPts val="400"/>
              </a:spcBef>
              <a:defRPr sz="1200"/>
            </a:lvl2pPr>
            <a:lvl3pPr marL="568325" indent="-165100">
              <a:lnSpc>
                <a:spcPct val="110000"/>
              </a:lnSpc>
              <a:spcBef>
                <a:spcPts val="400"/>
              </a:spcBef>
              <a:buSzPct val="100000"/>
              <a:buFont typeface="Futura Bk" pitchFamily="34" charset="0"/>
              <a:buChar char="−"/>
              <a:defRPr sz="1000"/>
            </a:lvl3pPr>
            <a:lvl4pPr>
              <a:lnSpc>
                <a:spcPct val="110000"/>
              </a:lnSpc>
              <a:spcBef>
                <a:spcPts val="400"/>
              </a:spcBef>
              <a:defRPr sz="1000"/>
            </a:lvl4pPr>
            <a:lvl5pPr>
              <a:lnSpc>
                <a:spcPct val="110000"/>
              </a:lnSpc>
              <a:spcBef>
                <a:spcPts val="400"/>
              </a:spcBef>
              <a:buSzPct val="100000"/>
              <a:buFont typeface="Futura Bk" pitchFamily="34" charset="0"/>
              <a:buChar char="−"/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3136901" y="1783080"/>
            <a:ext cx="2706624" cy="28163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600"/>
              </a:spcBef>
              <a:defRPr sz="1600"/>
            </a:lvl1pPr>
            <a:lvl2pPr>
              <a:lnSpc>
                <a:spcPct val="110000"/>
              </a:lnSpc>
              <a:spcBef>
                <a:spcPts val="400"/>
              </a:spcBef>
              <a:defRPr sz="1200"/>
            </a:lvl2pPr>
            <a:lvl3pPr>
              <a:lnSpc>
                <a:spcPct val="110000"/>
              </a:lnSpc>
              <a:spcBef>
                <a:spcPts val="400"/>
              </a:spcBef>
              <a:buSzPct val="100000"/>
              <a:buFont typeface="Futura Bk" pitchFamily="34" charset="0"/>
              <a:buChar char="−"/>
              <a:defRPr sz="1000"/>
            </a:lvl3pPr>
            <a:lvl4pPr>
              <a:lnSpc>
                <a:spcPct val="110000"/>
              </a:lnSpc>
              <a:spcBef>
                <a:spcPts val="400"/>
              </a:spcBef>
              <a:defRPr sz="1000"/>
            </a:lvl4pPr>
            <a:lvl5pPr>
              <a:lnSpc>
                <a:spcPct val="110000"/>
              </a:lnSpc>
              <a:spcBef>
                <a:spcPts val="400"/>
              </a:spcBef>
              <a:buSzPct val="100000"/>
              <a:buFont typeface="Futura Bk" pitchFamily="34" charset="0"/>
              <a:buChar char="−"/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949696" y="1783080"/>
            <a:ext cx="2706624" cy="28163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600"/>
              </a:spcBef>
              <a:defRPr sz="1600"/>
            </a:lvl1pPr>
            <a:lvl2pPr>
              <a:lnSpc>
                <a:spcPct val="110000"/>
              </a:lnSpc>
              <a:spcBef>
                <a:spcPts val="400"/>
              </a:spcBef>
              <a:defRPr sz="1200"/>
            </a:lvl2pPr>
            <a:lvl3pPr>
              <a:lnSpc>
                <a:spcPct val="110000"/>
              </a:lnSpc>
              <a:spcBef>
                <a:spcPts val="400"/>
              </a:spcBef>
              <a:buSzPct val="100000"/>
              <a:buFont typeface="Futura Bk" pitchFamily="34" charset="0"/>
              <a:buChar char="−"/>
              <a:defRPr sz="1000"/>
            </a:lvl3pPr>
            <a:lvl4pPr>
              <a:lnSpc>
                <a:spcPct val="110000"/>
              </a:lnSpc>
              <a:spcBef>
                <a:spcPts val="400"/>
              </a:spcBef>
              <a:defRPr sz="1000"/>
            </a:lvl4pPr>
            <a:lvl5pPr>
              <a:lnSpc>
                <a:spcPct val="110000"/>
              </a:lnSpc>
              <a:spcBef>
                <a:spcPts val="400"/>
              </a:spcBef>
              <a:buSzPct val="100000"/>
              <a:buFont typeface="Futura Bk" pitchFamily="34" charset="0"/>
              <a:buChar char="−"/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/>
          <p:nvPr userDrawn="1"/>
        </p:nvSpPr>
        <p:spPr bwMode="white">
          <a:xfrm>
            <a:off x="0" y="-3175"/>
            <a:ext cx="9144000" cy="5153025"/>
          </a:xfrm>
          <a:prstGeom prst="rect">
            <a:avLst/>
          </a:prstGeom>
          <a:gradFill flip="none" rotWithShape="1">
            <a:gsLst>
              <a:gs pos="13000">
                <a:srgbClr val="00B3DE"/>
              </a:gs>
              <a:gs pos="41000">
                <a:srgbClr val="0053FA"/>
              </a:gs>
              <a:gs pos="100000">
                <a:srgbClr val="121B2C"/>
              </a:gs>
            </a:gsLst>
            <a:lin ang="63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4" name="Picture 10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69300" y="4702175"/>
            <a:ext cx="430213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12"/>
          <p:cNvSpPr txBox="1"/>
          <p:nvPr userDrawn="1"/>
        </p:nvSpPr>
        <p:spPr bwMode="gray">
          <a:xfrm>
            <a:off x="249238" y="4805363"/>
            <a:ext cx="384175" cy="200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108D3725-2ABA-48DF-9CC8-3C97AF18C6F1}" type="slidenum">
              <a:rPr lang="en-US" sz="700">
                <a:solidFill>
                  <a:schemeClr val="accent1">
                    <a:lumMod val="75000"/>
                  </a:schemeClr>
                </a:solidFill>
              </a:rPr>
              <a:pPr>
                <a:defRPr/>
              </a:pPr>
              <a:t>‹#›</a:t>
            </a:fld>
            <a:endParaRPr lang="en-US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13"/>
          <p:cNvSpPr txBox="1"/>
          <p:nvPr userDrawn="1"/>
        </p:nvSpPr>
        <p:spPr bwMode="gray">
          <a:xfrm>
            <a:off x="501650" y="4805363"/>
            <a:ext cx="3943350" cy="200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accent1">
                    <a:lumMod val="75000"/>
                  </a:schemeClr>
                </a:solidFill>
              </a:rPr>
              <a:t>©2009 HP Confidential</a:t>
            </a:r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 r="5179" b="2089"/>
          <a:stretch>
            <a:fillRect/>
          </a:stretch>
        </p:blipFill>
        <p:spPr bwMode="auto">
          <a:xfrm>
            <a:off x="7918450" y="-241300"/>
            <a:ext cx="1225550" cy="538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796065" y="1508760"/>
            <a:ext cx="7543800" cy="1746504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ts val="4000"/>
              </a:lnSpc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Mag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/>
          <p:nvPr userDrawn="1"/>
        </p:nvSpPr>
        <p:spPr bwMode="white">
          <a:xfrm>
            <a:off x="0" y="0"/>
            <a:ext cx="9144000" cy="5153025"/>
          </a:xfrm>
          <a:prstGeom prst="rect">
            <a:avLst/>
          </a:prstGeom>
          <a:gradFill flip="none" rotWithShape="1">
            <a:gsLst>
              <a:gs pos="13000">
                <a:srgbClr val="E862B8"/>
              </a:gs>
              <a:gs pos="41000">
                <a:srgbClr val="D31F6E"/>
              </a:gs>
              <a:gs pos="100000">
                <a:srgbClr val="26000C"/>
              </a:gs>
            </a:gsLst>
            <a:lin ang="63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5" name="Picture 11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69300" y="4702175"/>
            <a:ext cx="430213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8"/>
          <p:cNvSpPr txBox="1"/>
          <p:nvPr userDrawn="1"/>
        </p:nvSpPr>
        <p:spPr bwMode="gray">
          <a:xfrm>
            <a:off x="261938" y="4805363"/>
            <a:ext cx="3943350" cy="200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rgbClr val="692145"/>
                </a:solidFill>
              </a:rPr>
              <a:t>©2009 HP Confidential</a:t>
            </a:r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 r="5179" b="2089"/>
          <a:stretch>
            <a:fillRect/>
          </a:stretch>
        </p:blipFill>
        <p:spPr bwMode="auto">
          <a:xfrm>
            <a:off x="7918450" y="-241300"/>
            <a:ext cx="1225550" cy="538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 bwMode="black">
          <a:xfrm>
            <a:off x="822960" y="1508760"/>
            <a:ext cx="7543800" cy="1746504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ts val="36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42789" y="3639312"/>
            <a:ext cx="6400800" cy="8869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500">
                <a:solidFill>
                  <a:schemeClr val="bg1"/>
                </a:solidFill>
                <a:latin typeface="Futura Bk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 userDrawn="1"/>
        </p:nvSpPr>
        <p:spPr bwMode="white">
          <a:xfrm>
            <a:off x="0" y="0"/>
            <a:ext cx="9144000" cy="5153025"/>
          </a:xfrm>
          <a:prstGeom prst="rect">
            <a:avLst/>
          </a:prstGeom>
          <a:gradFill flip="none" rotWithShape="1">
            <a:gsLst>
              <a:gs pos="0">
                <a:srgbClr val="FCB504"/>
              </a:gs>
              <a:gs pos="27000">
                <a:srgbClr val="EE4432"/>
              </a:gs>
              <a:gs pos="51000">
                <a:srgbClr val="C00000"/>
              </a:gs>
              <a:gs pos="100000">
                <a:srgbClr val="26000C"/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5" name="Picture 12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69300" y="4702175"/>
            <a:ext cx="430213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8"/>
          <p:cNvSpPr txBox="1"/>
          <p:nvPr userDrawn="1"/>
        </p:nvSpPr>
        <p:spPr bwMode="gray">
          <a:xfrm>
            <a:off x="261938" y="4805363"/>
            <a:ext cx="3943350" cy="200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accent6">
                    <a:lumMod val="50000"/>
                  </a:schemeClr>
                </a:solidFill>
              </a:rPr>
              <a:t>©2009 HP Confidential</a:t>
            </a:r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 r="5179" b="2089"/>
          <a:stretch>
            <a:fillRect/>
          </a:stretch>
        </p:blipFill>
        <p:spPr bwMode="auto">
          <a:xfrm>
            <a:off x="7918450" y="-241300"/>
            <a:ext cx="1225550" cy="538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 bwMode="black">
          <a:xfrm>
            <a:off x="822960" y="1508760"/>
            <a:ext cx="7543800" cy="1746504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ts val="36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42789" y="3639312"/>
            <a:ext cx="6400800" cy="8869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500">
                <a:solidFill>
                  <a:schemeClr val="bg1"/>
                </a:solidFill>
                <a:latin typeface="Futura Bk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Mul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/>
          <p:nvPr userDrawn="1"/>
        </p:nvSpPr>
        <p:spPr bwMode="white"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13000">
                <a:srgbClr val="F2AB05"/>
              </a:gs>
              <a:gs pos="34000">
                <a:srgbClr val="E8610D"/>
              </a:gs>
              <a:gs pos="75000">
                <a:srgbClr val="D10063"/>
              </a:gs>
              <a:gs pos="100000">
                <a:srgbClr val="31011A"/>
              </a:gs>
            </a:gsLst>
            <a:lin ang="63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5" name="Picture 13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69300" y="4702175"/>
            <a:ext cx="430213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7"/>
          <p:cNvSpPr txBox="1"/>
          <p:nvPr userDrawn="1"/>
        </p:nvSpPr>
        <p:spPr bwMode="gray">
          <a:xfrm>
            <a:off x="261938" y="4805363"/>
            <a:ext cx="3943350" cy="200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rgbClr val="8F2D5E"/>
                </a:solidFill>
              </a:rPr>
              <a:t>©2009 HP Confidential</a:t>
            </a:r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 r="5179" b="2089"/>
          <a:stretch>
            <a:fillRect/>
          </a:stretch>
        </p:blipFill>
        <p:spPr bwMode="auto">
          <a:xfrm>
            <a:off x="7918450" y="-241300"/>
            <a:ext cx="1225550" cy="538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 bwMode="black">
          <a:xfrm>
            <a:off x="822960" y="1508760"/>
            <a:ext cx="7543800" cy="1746504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ts val="36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black">
          <a:xfrm>
            <a:off x="242789" y="3639312"/>
            <a:ext cx="6400800" cy="8869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500">
                <a:solidFill>
                  <a:schemeClr val="bg1"/>
                </a:solidFill>
                <a:latin typeface="Futura Bk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 userDrawn="1"/>
        </p:nvSpPr>
        <p:spPr bwMode="white">
          <a:xfrm>
            <a:off x="0" y="0"/>
            <a:ext cx="9144000" cy="5153025"/>
          </a:xfrm>
          <a:prstGeom prst="rect">
            <a:avLst/>
          </a:prstGeom>
          <a:gradFill flip="none" rotWithShape="1">
            <a:gsLst>
              <a:gs pos="0">
                <a:srgbClr val="5D5F62"/>
              </a:gs>
              <a:gs pos="90000">
                <a:srgbClr val="1A1819"/>
              </a:gs>
            </a:gsLst>
            <a:lin ang="63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5" name="Picture 12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69300" y="4702175"/>
            <a:ext cx="430213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8"/>
          <p:cNvSpPr txBox="1"/>
          <p:nvPr userDrawn="1"/>
        </p:nvSpPr>
        <p:spPr bwMode="gray">
          <a:xfrm>
            <a:off x="261938" y="4805363"/>
            <a:ext cx="3943350" cy="200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©2009 HP Confidential</a:t>
            </a:r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 r="5179" b="2089"/>
          <a:stretch>
            <a:fillRect/>
          </a:stretch>
        </p:blipFill>
        <p:spPr bwMode="auto">
          <a:xfrm>
            <a:off x="7918450" y="-241300"/>
            <a:ext cx="1225550" cy="538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 bwMode="black">
          <a:xfrm>
            <a:off x="822960" y="1508760"/>
            <a:ext cx="7543800" cy="1746504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ts val="36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42789" y="3639312"/>
            <a:ext cx="6400800" cy="8869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500">
                <a:solidFill>
                  <a:schemeClr val="bg1"/>
                </a:solidFill>
                <a:latin typeface="Futura Bk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/>
          <p:nvPr userDrawn="1"/>
        </p:nvSpPr>
        <p:spPr bwMode="white">
          <a:xfrm>
            <a:off x="0" y="-3175"/>
            <a:ext cx="9144000" cy="5153025"/>
          </a:xfrm>
          <a:prstGeom prst="rect">
            <a:avLst/>
          </a:prstGeom>
          <a:gradFill flip="none" rotWithShape="1">
            <a:gsLst>
              <a:gs pos="13000">
                <a:srgbClr val="00B3DE"/>
              </a:gs>
              <a:gs pos="41000">
                <a:srgbClr val="0053FA"/>
              </a:gs>
              <a:gs pos="100000">
                <a:srgbClr val="121B2C"/>
              </a:gs>
            </a:gsLst>
            <a:lin ang="63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white">
          <a:xfrm>
            <a:off x="0" y="-3175"/>
            <a:ext cx="4951413" cy="5153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328"/>
              </a:cxn>
              <a:cxn ang="0">
                <a:pos x="4554" y="6328"/>
              </a:cxn>
              <a:cxn ang="0">
                <a:pos x="6047" y="0"/>
              </a:cxn>
              <a:cxn ang="0">
                <a:pos x="0" y="0"/>
              </a:cxn>
            </a:cxnLst>
            <a:rect l="0" t="0" r="r" b="b"/>
            <a:pathLst>
              <a:path w="6047" h="6328">
                <a:moveTo>
                  <a:pt x="0" y="0"/>
                </a:moveTo>
                <a:lnTo>
                  <a:pt x="0" y="6328"/>
                </a:lnTo>
                <a:lnTo>
                  <a:pt x="4554" y="6328"/>
                </a:lnTo>
                <a:lnTo>
                  <a:pt x="6047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3000">
                <a:srgbClr val="252627"/>
              </a:gs>
              <a:gs pos="100000">
                <a:srgbClr val="131313"/>
              </a:gs>
            </a:gsLst>
            <a:lin ang="63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6" name="Picture 8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69300" y="4702175"/>
            <a:ext cx="430213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9"/>
          <p:cNvSpPr txBox="1"/>
          <p:nvPr userDrawn="1"/>
        </p:nvSpPr>
        <p:spPr bwMode="gray">
          <a:xfrm>
            <a:off x="501650" y="4805363"/>
            <a:ext cx="3943350" cy="200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©2009 HP Confidential</a:t>
            </a:r>
          </a:p>
        </p:txBody>
      </p:sp>
      <p:sp>
        <p:nvSpPr>
          <p:cNvPr id="8" name="TextBox 10"/>
          <p:cNvSpPr txBox="1"/>
          <p:nvPr userDrawn="1"/>
        </p:nvSpPr>
        <p:spPr bwMode="gray">
          <a:xfrm>
            <a:off x="249238" y="4805363"/>
            <a:ext cx="384175" cy="200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847ECB76-AFF9-405B-B0B6-FC0F61A3E7B7}" type="slidenum">
              <a:rPr 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defRPr/>
              </a:pPr>
              <a:t>‹#›</a:t>
            </a:fld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Picture 15"/>
          <p:cNvPicPr>
            <a:picLocks noChangeArrowheads="1"/>
          </p:cNvPicPr>
          <p:nvPr userDrawn="1"/>
        </p:nvPicPr>
        <p:blipFill>
          <a:blip r:embed="rId3" cstate="print"/>
          <a:srcRect r="4964" b="2100"/>
          <a:stretch>
            <a:fillRect/>
          </a:stretch>
        </p:blipFill>
        <p:spPr bwMode="auto">
          <a:xfrm>
            <a:off x="7918450" y="-239713"/>
            <a:ext cx="1225550" cy="538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itle 19"/>
          <p:cNvSpPr>
            <a:spLocks noGrp="1"/>
          </p:cNvSpPr>
          <p:nvPr>
            <p:ph type="title"/>
          </p:nvPr>
        </p:nvSpPr>
        <p:spPr bwMode="black">
          <a:xfrm>
            <a:off x="237744" y="292608"/>
            <a:ext cx="4189302" cy="857250"/>
          </a:xfrm>
          <a:prstGeom prst="rect">
            <a:avLst/>
          </a:prstGeom>
        </p:spPr>
        <p:txBody>
          <a:bodyPr/>
          <a:lstStyle>
            <a:lvl1pPr>
              <a:lnSpc>
                <a:spcPts val="3100"/>
              </a:lnSpc>
              <a:defRPr sz="3100" baseline="0">
                <a:solidFill>
                  <a:schemeClr val="bg1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888" y="4141089"/>
            <a:ext cx="3398012" cy="4023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baseline="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4pPr>
            <a:lvl5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/>
          <p:nvPr userDrawn="1"/>
        </p:nvSpPr>
        <p:spPr bwMode="white">
          <a:xfrm>
            <a:off x="0" y="-3175"/>
            <a:ext cx="9144000" cy="5153025"/>
          </a:xfrm>
          <a:prstGeom prst="rect">
            <a:avLst/>
          </a:prstGeom>
          <a:gradFill flip="none" rotWithShape="1">
            <a:gsLst>
              <a:gs pos="13000">
                <a:srgbClr val="8CEF29"/>
              </a:gs>
              <a:gs pos="41000">
                <a:srgbClr val="169E30"/>
              </a:gs>
              <a:gs pos="100000">
                <a:srgbClr val="001707"/>
              </a:gs>
            </a:gsLst>
            <a:lin ang="63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white">
          <a:xfrm>
            <a:off x="0" y="-3175"/>
            <a:ext cx="4951413" cy="5153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328"/>
              </a:cxn>
              <a:cxn ang="0">
                <a:pos x="4554" y="6328"/>
              </a:cxn>
              <a:cxn ang="0">
                <a:pos x="6047" y="0"/>
              </a:cxn>
              <a:cxn ang="0">
                <a:pos x="0" y="0"/>
              </a:cxn>
            </a:cxnLst>
            <a:rect l="0" t="0" r="r" b="b"/>
            <a:pathLst>
              <a:path w="6047" h="6328">
                <a:moveTo>
                  <a:pt x="0" y="0"/>
                </a:moveTo>
                <a:lnTo>
                  <a:pt x="0" y="6328"/>
                </a:lnTo>
                <a:lnTo>
                  <a:pt x="4554" y="6328"/>
                </a:lnTo>
                <a:lnTo>
                  <a:pt x="6047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3000">
                <a:srgbClr val="252627"/>
              </a:gs>
              <a:gs pos="100000">
                <a:srgbClr val="131313"/>
              </a:gs>
            </a:gsLst>
            <a:lin ang="63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6" name="Picture 8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69300" y="4702175"/>
            <a:ext cx="430213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9"/>
          <p:cNvSpPr txBox="1"/>
          <p:nvPr userDrawn="1"/>
        </p:nvSpPr>
        <p:spPr bwMode="gray">
          <a:xfrm>
            <a:off x="501650" y="4805363"/>
            <a:ext cx="3943350" cy="200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©2009 HP Confidential</a:t>
            </a:r>
          </a:p>
        </p:txBody>
      </p:sp>
      <p:sp>
        <p:nvSpPr>
          <p:cNvPr id="8" name="TextBox 10"/>
          <p:cNvSpPr txBox="1"/>
          <p:nvPr userDrawn="1"/>
        </p:nvSpPr>
        <p:spPr bwMode="gray">
          <a:xfrm>
            <a:off x="249238" y="4805363"/>
            <a:ext cx="384175" cy="200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AB0640AD-3AB4-468D-A11A-CDB1E80DF1DE}" type="slidenum">
              <a:rPr 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defRPr/>
              </a:pPr>
              <a:t>‹#›</a:t>
            </a:fld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Picture 15"/>
          <p:cNvPicPr>
            <a:picLocks noChangeArrowheads="1"/>
          </p:cNvPicPr>
          <p:nvPr userDrawn="1"/>
        </p:nvPicPr>
        <p:blipFill>
          <a:blip r:embed="rId3" cstate="print"/>
          <a:srcRect r="4964" b="2100"/>
          <a:stretch>
            <a:fillRect/>
          </a:stretch>
        </p:blipFill>
        <p:spPr bwMode="auto">
          <a:xfrm>
            <a:off x="7918450" y="-239713"/>
            <a:ext cx="1225550" cy="538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tle 19"/>
          <p:cNvSpPr>
            <a:spLocks noGrp="1"/>
          </p:cNvSpPr>
          <p:nvPr>
            <p:ph type="title"/>
          </p:nvPr>
        </p:nvSpPr>
        <p:spPr bwMode="black">
          <a:xfrm>
            <a:off x="237744" y="292608"/>
            <a:ext cx="4189302" cy="857250"/>
          </a:xfrm>
          <a:prstGeom prst="rect">
            <a:avLst/>
          </a:prstGeom>
        </p:spPr>
        <p:txBody>
          <a:bodyPr/>
          <a:lstStyle>
            <a:lvl1pPr>
              <a:lnSpc>
                <a:spcPts val="3100"/>
              </a:lnSpc>
              <a:defRPr sz="3100" baseline="0">
                <a:solidFill>
                  <a:schemeClr val="bg1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888" y="4141089"/>
            <a:ext cx="3398012" cy="4023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baseline="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4pPr>
            <a:lvl5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Mag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/>
          <p:nvPr userDrawn="1"/>
        </p:nvSpPr>
        <p:spPr bwMode="white">
          <a:xfrm>
            <a:off x="0" y="-3175"/>
            <a:ext cx="9144000" cy="5153025"/>
          </a:xfrm>
          <a:prstGeom prst="rect">
            <a:avLst/>
          </a:prstGeom>
          <a:gradFill flip="none" rotWithShape="1">
            <a:gsLst>
              <a:gs pos="13000">
                <a:srgbClr val="E862B8"/>
              </a:gs>
              <a:gs pos="41000">
                <a:srgbClr val="D31F6E"/>
              </a:gs>
              <a:gs pos="100000">
                <a:srgbClr val="26000C"/>
              </a:gs>
            </a:gsLst>
            <a:lin ang="63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white">
          <a:xfrm>
            <a:off x="0" y="-3175"/>
            <a:ext cx="4951413" cy="5153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328"/>
              </a:cxn>
              <a:cxn ang="0">
                <a:pos x="4554" y="6328"/>
              </a:cxn>
              <a:cxn ang="0">
                <a:pos x="6047" y="0"/>
              </a:cxn>
              <a:cxn ang="0">
                <a:pos x="0" y="0"/>
              </a:cxn>
            </a:cxnLst>
            <a:rect l="0" t="0" r="r" b="b"/>
            <a:pathLst>
              <a:path w="6047" h="6328">
                <a:moveTo>
                  <a:pt x="0" y="0"/>
                </a:moveTo>
                <a:lnTo>
                  <a:pt x="0" y="6328"/>
                </a:lnTo>
                <a:lnTo>
                  <a:pt x="4554" y="6328"/>
                </a:lnTo>
                <a:lnTo>
                  <a:pt x="6047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3000">
                <a:srgbClr val="252627"/>
              </a:gs>
              <a:gs pos="100000">
                <a:srgbClr val="131313"/>
              </a:gs>
            </a:gsLst>
            <a:lin ang="63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6" name="Picture 8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69300" y="4702175"/>
            <a:ext cx="430213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9"/>
          <p:cNvSpPr txBox="1"/>
          <p:nvPr userDrawn="1"/>
        </p:nvSpPr>
        <p:spPr bwMode="gray">
          <a:xfrm>
            <a:off x="501650" y="4805363"/>
            <a:ext cx="3943350" cy="200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©2009 HP Confidential</a:t>
            </a:r>
          </a:p>
        </p:txBody>
      </p:sp>
      <p:sp>
        <p:nvSpPr>
          <p:cNvPr id="8" name="TextBox 10"/>
          <p:cNvSpPr txBox="1"/>
          <p:nvPr userDrawn="1"/>
        </p:nvSpPr>
        <p:spPr bwMode="gray">
          <a:xfrm>
            <a:off x="249238" y="4805363"/>
            <a:ext cx="384175" cy="200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DA3536EF-CA64-4C14-B2AF-8C4C9F599539}" type="slidenum">
              <a:rPr 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defRPr/>
              </a:pPr>
              <a:t>‹#›</a:t>
            </a:fld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Picture 15"/>
          <p:cNvPicPr>
            <a:picLocks noChangeArrowheads="1"/>
          </p:cNvPicPr>
          <p:nvPr userDrawn="1"/>
        </p:nvPicPr>
        <p:blipFill>
          <a:blip r:embed="rId3" cstate="print"/>
          <a:srcRect r="4964" b="2100"/>
          <a:stretch>
            <a:fillRect/>
          </a:stretch>
        </p:blipFill>
        <p:spPr bwMode="auto">
          <a:xfrm>
            <a:off x="7918450" y="-239713"/>
            <a:ext cx="1225550" cy="538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tle 19"/>
          <p:cNvSpPr>
            <a:spLocks noGrp="1"/>
          </p:cNvSpPr>
          <p:nvPr>
            <p:ph type="title"/>
          </p:nvPr>
        </p:nvSpPr>
        <p:spPr bwMode="black">
          <a:xfrm>
            <a:off x="237744" y="292608"/>
            <a:ext cx="4189302" cy="857250"/>
          </a:xfrm>
          <a:prstGeom prst="rect">
            <a:avLst/>
          </a:prstGeom>
        </p:spPr>
        <p:txBody>
          <a:bodyPr/>
          <a:lstStyle>
            <a:lvl1pPr>
              <a:lnSpc>
                <a:spcPts val="3100"/>
              </a:lnSpc>
              <a:defRPr sz="3100" baseline="0">
                <a:solidFill>
                  <a:schemeClr val="bg1"/>
                </a:solidFill>
                <a:latin typeface="Futura B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888" y="4141089"/>
            <a:ext cx="3398012" cy="4023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baseline="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4pPr>
            <a:lvl5pPr>
              <a:defRPr lang="en-US" sz="2000" kern="1200" dirty="0" smtClean="0">
                <a:solidFill>
                  <a:srgbClr val="FFFFFF"/>
                </a:solidFill>
                <a:latin typeface="Futura Bk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gray">
          <a:xfrm>
            <a:off x="501650" y="4805363"/>
            <a:ext cx="3943350" cy="200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</a:t>
            </a:r>
            <a:r>
              <a:rPr lang="en-US" sz="700" dirty="0">
                <a:solidFill>
                  <a:srgbClr val="7F7F7F"/>
                </a:solidFill>
              </a:rPr>
              <a:t>2010 HP Confidential</a:t>
            </a:r>
          </a:p>
        </p:txBody>
      </p:sp>
      <p:sp>
        <p:nvSpPr>
          <p:cNvPr id="10" name="TextBox 9"/>
          <p:cNvSpPr txBox="1"/>
          <p:nvPr userDrawn="1"/>
        </p:nvSpPr>
        <p:spPr bwMode="gray">
          <a:xfrm>
            <a:off x="249238" y="4805363"/>
            <a:ext cx="384175" cy="200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E611180A-CAA8-4243-AB06-9DF41AC95B85}" type="slidenum">
              <a:rPr 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defRPr/>
              </a:pPr>
              <a:t>‹#›</a:t>
            </a:fld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238125" y="292100"/>
            <a:ext cx="8375650" cy="8572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 smtClean="0"/>
              <a:t>DOUBLE LINE TITLE </a:t>
            </a:r>
            <a:br>
              <a:rPr lang="en-US" dirty="0" smtClean="0"/>
            </a:br>
            <a:r>
              <a:rPr lang="en-US" dirty="0" smtClean="0"/>
              <a:t>FOR ADDED CONTENT</a:t>
            </a:r>
            <a:endParaRPr lang="en-US" dirty="0"/>
          </a:p>
        </p:txBody>
      </p:sp>
      <p:sp>
        <p:nvSpPr>
          <p:cNvPr id="1029" name="Text Placeholder 7"/>
          <p:cNvSpPr>
            <a:spLocks noGrp="1"/>
          </p:cNvSpPr>
          <p:nvPr>
            <p:ph type="body" idx="1"/>
          </p:nvPr>
        </p:nvSpPr>
        <p:spPr bwMode="auto">
          <a:xfrm>
            <a:off x="255588" y="1316038"/>
            <a:ext cx="8229600" cy="328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  <p:sldLayoutId id="2147483755" r:id="rId18"/>
    <p:sldLayoutId id="2147483756" r:id="rId19"/>
    <p:sldLayoutId id="2147483757" r:id="rId20"/>
    <p:sldLayoutId id="2147483758" r:id="rId21"/>
    <p:sldLayoutId id="2147483759" r:id="rId22"/>
    <p:sldLayoutId id="2147483760" r:id="rId23"/>
    <p:sldLayoutId id="2147483761" r:id="rId24"/>
    <p:sldLayoutId id="2147483762" r:id="rId25"/>
    <p:sldLayoutId id="2147483763" r:id="rId26"/>
    <p:sldLayoutId id="2147483764" r:id="rId27"/>
    <p:sldLayoutId id="2147483765" r:id="rId28"/>
    <p:sldLayoutId id="2147483737" r:id="rId29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ts val="3100"/>
        </a:lnSpc>
        <a:spcBef>
          <a:spcPct val="0"/>
        </a:spcBef>
        <a:spcAft>
          <a:spcPct val="0"/>
        </a:spcAft>
        <a:defRPr lang="en-US" sz="3100" kern="1200" cap="all" dirty="0">
          <a:solidFill>
            <a:srgbClr val="000000"/>
          </a:solidFill>
          <a:latin typeface="Futura Bk" pitchFamily="34" charset="0"/>
          <a:ea typeface="+mj-ea"/>
          <a:cs typeface="+mj-cs"/>
        </a:defRPr>
      </a:lvl1pPr>
      <a:lvl2pPr algn="l" rtl="0" eaLnBrk="0" fontAlgn="base" hangingPunct="0">
        <a:lnSpc>
          <a:spcPts val="3100"/>
        </a:lnSpc>
        <a:spcBef>
          <a:spcPct val="0"/>
        </a:spcBef>
        <a:spcAft>
          <a:spcPct val="0"/>
        </a:spcAft>
        <a:defRPr sz="3100">
          <a:solidFill>
            <a:srgbClr val="000000"/>
          </a:solidFill>
          <a:latin typeface="Futura Bk" pitchFamily="34" charset="0"/>
        </a:defRPr>
      </a:lvl2pPr>
      <a:lvl3pPr algn="l" rtl="0" eaLnBrk="0" fontAlgn="base" hangingPunct="0">
        <a:lnSpc>
          <a:spcPts val="3100"/>
        </a:lnSpc>
        <a:spcBef>
          <a:spcPct val="0"/>
        </a:spcBef>
        <a:spcAft>
          <a:spcPct val="0"/>
        </a:spcAft>
        <a:defRPr sz="3100">
          <a:solidFill>
            <a:srgbClr val="000000"/>
          </a:solidFill>
          <a:latin typeface="Futura Bk" pitchFamily="34" charset="0"/>
        </a:defRPr>
      </a:lvl3pPr>
      <a:lvl4pPr algn="l" rtl="0" eaLnBrk="0" fontAlgn="base" hangingPunct="0">
        <a:lnSpc>
          <a:spcPts val="3100"/>
        </a:lnSpc>
        <a:spcBef>
          <a:spcPct val="0"/>
        </a:spcBef>
        <a:spcAft>
          <a:spcPct val="0"/>
        </a:spcAft>
        <a:defRPr sz="3100">
          <a:solidFill>
            <a:srgbClr val="000000"/>
          </a:solidFill>
          <a:latin typeface="Futura Bk" pitchFamily="34" charset="0"/>
        </a:defRPr>
      </a:lvl4pPr>
      <a:lvl5pPr algn="l" rtl="0" eaLnBrk="0" fontAlgn="base" hangingPunct="0">
        <a:lnSpc>
          <a:spcPts val="3100"/>
        </a:lnSpc>
        <a:spcBef>
          <a:spcPct val="0"/>
        </a:spcBef>
        <a:spcAft>
          <a:spcPct val="0"/>
        </a:spcAft>
        <a:defRPr sz="3100">
          <a:solidFill>
            <a:srgbClr val="000000"/>
          </a:solidFill>
          <a:latin typeface="Futura Bk" pitchFamily="34" charset="0"/>
        </a:defRPr>
      </a:lvl5pPr>
      <a:lvl6pPr marL="457200" algn="l" rtl="0" fontAlgn="base">
        <a:lnSpc>
          <a:spcPts val="3100"/>
        </a:lnSpc>
        <a:spcBef>
          <a:spcPct val="0"/>
        </a:spcBef>
        <a:spcAft>
          <a:spcPct val="0"/>
        </a:spcAft>
        <a:defRPr sz="3100">
          <a:solidFill>
            <a:srgbClr val="000000"/>
          </a:solidFill>
          <a:latin typeface="Futura Bk" pitchFamily="34" charset="0"/>
        </a:defRPr>
      </a:lvl6pPr>
      <a:lvl7pPr marL="914400" algn="l" rtl="0" fontAlgn="base">
        <a:lnSpc>
          <a:spcPts val="3100"/>
        </a:lnSpc>
        <a:spcBef>
          <a:spcPct val="0"/>
        </a:spcBef>
        <a:spcAft>
          <a:spcPct val="0"/>
        </a:spcAft>
        <a:defRPr sz="3100">
          <a:solidFill>
            <a:srgbClr val="000000"/>
          </a:solidFill>
          <a:latin typeface="Futura Bk" pitchFamily="34" charset="0"/>
        </a:defRPr>
      </a:lvl7pPr>
      <a:lvl8pPr marL="1371600" algn="l" rtl="0" fontAlgn="base">
        <a:lnSpc>
          <a:spcPts val="3100"/>
        </a:lnSpc>
        <a:spcBef>
          <a:spcPct val="0"/>
        </a:spcBef>
        <a:spcAft>
          <a:spcPct val="0"/>
        </a:spcAft>
        <a:defRPr sz="3100">
          <a:solidFill>
            <a:srgbClr val="000000"/>
          </a:solidFill>
          <a:latin typeface="Futura Bk" pitchFamily="34" charset="0"/>
        </a:defRPr>
      </a:lvl8pPr>
      <a:lvl9pPr marL="1828800" algn="l" rtl="0" fontAlgn="base">
        <a:lnSpc>
          <a:spcPts val="3100"/>
        </a:lnSpc>
        <a:spcBef>
          <a:spcPct val="0"/>
        </a:spcBef>
        <a:spcAft>
          <a:spcPct val="0"/>
        </a:spcAft>
        <a:defRPr sz="3100">
          <a:solidFill>
            <a:srgbClr val="000000"/>
          </a:solidFill>
          <a:latin typeface="Futura Bk" pitchFamily="34" charset="0"/>
        </a:defRPr>
      </a:lvl9pPr>
    </p:titleStyle>
    <p:bodyStyle>
      <a:lvl1pPr marL="225425" indent="-225425" algn="l" rtl="0" eaLnBrk="0" fontAlgn="base" hangingPunct="0">
        <a:lnSpc>
          <a:spcPct val="110000"/>
        </a:lnSpc>
        <a:spcBef>
          <a:spcPts val="1000"/>
        </a:spcBef>
        <a:spcAft>
          <a:spcPct val="0"/>
        </a:spcAft>
        <a:buClr>
          <a:srgbClr val="000000"/>
        </a:buClr>
        <a:buSzPct val="100000"/>
        <a:buFont typeface="Futura Bk" pitchFamily="34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1pPr>
      <a:lvl2pPr marL="342900" indent="-114300" algn="l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Clr>
          <a:srgbClr val="000000"/>
        </a:buClr>
        <a:buSzPct val="80000"/>
        <a:buFont typeface="Arial" charset="0"/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2pPr>
      <a:lvl3pPr marL="571500" indent="-171450" algn="l" rtl="0" eaLnBrk="0" fontAlgn="base" hangingPunct="0">
        <a:lnSpc>
          <a:spcPct val="110000"/>
        </a:lnSpc>
        <a:spcBef>
          <a:spcPts val="400"/>
        </a:spcBef>
        <a:spcAft>
          <a:spcPct val="0"/>
        </a:spcAft>
        <a:buClr>
          <a:srgbClr val="000000"/>
        </a:buClr>
        <a:buFont typeface="Futura Bk" pitchFamily="34" charset="0"/>
        <a:buChar char="−"/>
        <a:defRPr sz="1200" kern="1200">
          <a:solidFill>
            <a:srgbClr val="000000"/>
          </a:solidFill>
          <a:latin typeface="+mn-lt"/>
          <a:ea typeface="+mn-ea"/>
          <a:cs typeface="+mn-cs"/>
        </a:defRPr>
      </a:lvl3pPr>
      <a:lvl4pPr marL="800100" indent="-114300" algn="l" rtl="0" eaLnBrk="0" fontAlgn="base" hangingPunct="0">
        <a:lnSpc>
          <a:spcPct val="110000"/>
        </a:lnSpc>
        <a:spcBef>
          <a:spcPts val="400"/>
        </a:spcBef>
        <a:spcAft>
          <a:spcPct val="0"/>
        </a:spcAft>
        <a:buClr>
          <a:srgbClr val="000000"/>
        </a:buClr>
        <a:buSzPct val="80000"/>
        <a:buFont typeface="Arial" charset="0"/>
        <a:buChar char="•"/>
        <a:defRPr sz="1200" kern="1200">
          <a:solidFill>
            <a:srgbClr val="000000"/>
          </a:solidFill>
          <a:latin typeface="+mn-lt"/>
          <a:ea typeface="+mn-ea"/>
          <a:cs typeface="+mn-cs"/>
        </a:defRPr>
      </a:lvl4pPr>
      <a:lvl5pPr marL="1028700" indent="-171450" algn="l" rtl="0" eaLnBrk="0" fontAlgn="base" hangingPunct="0">
        <a:lnSpc>
          <a:spcPct val="110000"/>
        </a:lnSpc>
        <a:spcBef>
          <a:spcPts val="400"/>
        </a:spcBef>
        <a:spcAft>
          <a:spcPct val="0"/>
        </a:spcAft>
        <a:buClr>
          <a:srgbClr val="000000"/>
        </a:buClr>
        <a:buFont typeface="Futura Bk" pitchFamily="34" charset="0"/>
        <a:buChar char="−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migration</a:t>
            </a:r>
            <a:br>
              <a:rPr lang="en-US" dirty="0" smtClean="0"/>
            </a:br>
            <a:r>
              <a:rPr lang="en-US" dirty="0" smtClean="0"/>
              <a:t>Service level management</a:t>
            </a:r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level propagation conflict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13468" y="1152000"/>
          <a:ext cx="8407178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8389"/>
                <a:gridCol w="38987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Conflict</a:t>
                      </a:r>
                      <a:r>
                        <a:rPr lang="en-US" sz="1600" baseline="0" dirty="0" smtClean="0"/>
                        <a:t> statement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Migration decision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Server CIs can be involved in managing 2 different applications that have 2 different server level.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highest service level will apply.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Server CI is assigned to an SLO group in ESL that is not matching with the Service Level inherited from the application its support.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highest service level will apply.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report is to be produced for tracking those servers.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ESL server is tied to an SLO Group not matching the ESL triplet &lt; Service Level, Availability, Coverage&gt;.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(example a server is tied to SLO group ALU-Silver but has Service Level: </a:t>
                      </a:r>
                      <a:r>
                        <a:rPr lang="en-US" sz="16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Mission Critical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Availability:</a:t>
                      </a:r>
                      <a:r>
                        <a:rPr lang="en-US" sz="16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99.9%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Coverage 24 x7)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ESL triplet is aligned to the SLO Group definition. In our example, the triplet will be update to &lt;Service Level: </a:t>
                      </a:r>
                      <a:r>
                        <a:rPr lang="en-US" sz="1600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High Availability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Availability: </a:t>
                      </a:r>
                      <a:r>
                        <a:rPr lang="en-US" sz="1600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99%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Coverage 24x7).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AGREED assumption / decision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dirty="0" smtClean="0">
                <a:latin typeface="Futura Hv" pitchFamily="34" charset="0"/>
              </a:rPr>
              <a:t>Assumption: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A CI is tied to 1 single metallic service level. The concept of having a service level for weekdays and a service level for the weekend is not valid.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Changing servers’ service level doesn’t have any impact to billing. Billing applies a application level only.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Futura Hv" pitchFamily="34" charset="0"/>
              </a:rPr>
              <a:t>Decision: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No HP Internal service level is to be managed. Infrastructure servers is then considered out of scope for service level migration.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CIs not supported by HP  (</a:t>
            </a:r>
            <a:r>
              <a:rPr lang="en-US" dirty="0" err="1" smtClean="0"/>
              <a:t>i.e</a:t>
            </a:r>
            <a:r>
              <a:rPr lang="en-US" dirty="0" smtClean="0"/>
              <a:t> servers with service level like “hosting”, “No support”, “Monitoring only”…) are not assigned to any metallic service level.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No verification that Hardware has the minimum requirement to meet the service level (impact on delivery and SLO reporting). Hardware identified by </a:t>
            </a:r>
            <a:r>
              <a:rPr lang="en-US" dirty="0" smtClean="0">
                <a:latin typeface="Futura Hv" pitchFamily="34" charset="0"/>
              </a:rPr>
              <a:t>EOSL Hardware group</a:t>
            </a:r>
            <a:r>
              <a:rPr lang="en-US" dirty="0" smtClean="0"/>
              <a:t>.</a:t>
            </a:r>
          </a:p>
          <a:p>
            <a:pPr lvl="1"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up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TRACKING records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4581" y="932688"/>
            <a:ext cx="4468369" cy="366674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050" i="1" dirty="0" smtClean="0">
                <a:latin typeface="Futura Hv" pitchFamily="34" charset="0"/>
              </a:rPr>
              <a:t>Database schema change:</a:t>
            </a:r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en-US" sz="1050" i="1" dirty="0" smtClean="0"/>
              <a:t>Add a `</a:t>
            </a:r>
            <a:r>
              <a:rPr lang="en-US" sz="1050" i="1" dirty="0" err="1" smtClean="0"/>
              <a:t>service_level</a:t>
            </a:r>
            <a:r>
              <a:rPr lang="en-US" sz="1050" i="1" dirty="0" smtClean="0"/>
              <a:t>` table to the </a:t>
            </a:r>
            <a:r>
              <a:rPr lang="en-US" sz="1050" i="1" dirty="0" err="1" smtClean="0"/>
              <a:t>cim</a:t>
            </a:r>
            <a:r>
              <a:rPr lang="en-US" sz="1050" i="1" dirty="0" smtClean="0"/>
              <a:t> database.</a:t>
            </a:r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en-US" sz="1050" i="1" dirty="0" smtClean="0"/>
              <a:t>Add a `</a:t>
            </a:r>
            <a:r>
              <a:rPr lang="en-US" sz="1050" i="1" dirty="0" err="1" smtClean="0"/>
              <a:t>service_level_id</a:t>
            </a:r>
            <a:r>
              <a:rPr lang="en-US" sz="1050" i="1" dirty="0" smtClean="0"/>
              <a:t> ` column to </a:t>
            </a:r>
            <a:r>
              <a:rPr lang="en-US" sz="1050" i="1" dirty="0" err="1" smtClean="0"/>
              <a:t>cim.`computersystem</a:t>
            </a:r>
            <a:r>
              <a:rPr lang="en-US" sz="1050" i="1" dirty="0" smtClean="0"/>
              <a:t> `table.</a:t>
            </a:r>
            <a:endParaRPr lang="en-US" sz="1050" i="1" dirty="0"/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en-US" sz="1050" i="1" dirty="0" smtClean="0"/>
              <a:t>Add a `service _</a:t>
            </a:r>
            <a:r>
              <a:rPr lang="en-US" sz="1050" i="1" dirty="0" err="1" smtClean="0"/>
              <a:t>level_id</a:t>
            </a:r>
            <a:r>
              <a:rPr lang="en-US" sz="1050" i="1" dirty="0" smtClean="0"/>
              <a:t>` column to </a:t>
            </a:r>
            <a:r>
              <a:rPr lang="en-US" sz="1050" i="1" dirty="0" err="1" smtClean="0"/>
              <a:t>cim.`application_instance</a:t>
            </a:r>
            <a:r>
              <a:rPr lang="en-US" sz="1050" i="1" dirty="0" smtClean="0"/>
              <a:t>` , </a:t>
            </a:r>
            <a:r>
              <a:rPr lang="en-US" sz="1050" i="1" dirty="0" err="1" smtClean="0"/>
              <a:t>cim.`ovsd_application_instance`tand</a:t>
            </a:r>
            <a:r>
              <a:rPr lang="en-US" sz="1050" i="1" dirty="0" smtClean="0"/>
              <a:t> </a:t>
            </a:r>
            <a:r>
              <a:rPr lang="en-US" sz="1050" i="1" dirty="0" err="1" smtClean="0"/>
              <a:t>cim.`ovsd_expl_application_instance</a:t>
            </a:r>
            <a:r>
              <a:rPr lang="en-US" sz="1050" i="1" dirty="0" smtClean="0"/>
              <a:t>` table</a:t>
            </a:r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en-US" sz="1050" i="1" dirty="0" smtClean="0"/>
              <a:t>Add translation record to the </a:t>
            </a:r>
            <a:r>
              <a:rPr lang="en-US" sz="1050" i="1" dirty="0" err="1" smtClean="0"/>
              <a:t>cim</a:t>
            </a:r>
            <a:r>
              <a:rPr lang="en-US" sz="1050" i="1" dirty="0" smtClean="0"/>
              <a:t> `translation` table.</a:t>
            </a:r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en-US" sz="1050" i="1" dirty="0" smtClean="0"/>
              <a:t>Add “Service Level” field to the </a:t>
            </a:r>
            <a:r>
              <a:rPr lang="en-US" sz="1050" i="1" dirty="0" err="1" smtClean="0"/>
              <a:t>alucmfb.`pf</a:t>
            </a:r>
            <a:r>
              <a:rPr lang="en-US" sz="1050" i="1" dirty="0" smtClean="0"/>
              <a:t> t able </a:t>
            </a:r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en-US" sz="1050" i="1" dirty="0" smtClean="0"/>
              <a:t>Add index to `</a:t>
            </a:r>
            <a:r>
              <a:rPr lang="en-US" sz="1050" i="1" dirty="0" err="1" smtClean="0"/>
              <a:t>cim.application_instance.application_instance_tag</a:t>
            </a:r>
            <a:r>
              <a:rPr lang="en-US" sz="1050" i="1" dirty="0" smtClean="0"/>
              <a:t>`</a:t>
            </a:r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en-US" sz="1050" i="1" dirty="0" smtClean="0"/>
              <a:t>Add index to `</a:t>
            </a:r>
            <a:r>
              <a:rPr lang="en-US" sz="1050" i="1" dirty="0" err="1" smtClean="0"/>
              <a:t>cim.relations.left_name</a:t>
            </a:r>
            <a:r>
              <a:rPr lang="en-US" sz="1050" i="1" dirty="0" smtClean="0"/>
              <a:t>` and `</a:t>
            </a:r>
            <a:r>
              <a:rPr lang="en-US" sz="1050" i="1" dirty="0" err="1" smtClean="0"/>
              <a:t>cim.relations.right_name</a:t>
            </a:r>
            <a:r>
              <a:rPr lang="en-US" sz="1050" i="1" dirty="0" smtClean="0"/>
              <a:t>`</a:t>
            </a:r>
          </a:p>
          <a:p>
            <a:pPr>
              <a:spcBef>
                <a:spcPts val="0"/>
              </a:spcBef>
              <a:buNone/>
            </a:pPr>
            <a:endParaRPr lang="en-US" sz="1050" dirty="0" smtClean="0"/>
          </a:p>
          <a:p>
            <a:pPr>
              <a:spcBef>
                <a:spcPts val="0"/>
              </a:spcBef>
              <a:buNone/>
            </a:pPr>
            <a:r>
              <a:rPr lang="en-US" sz="1050" i="1" dirty="0" smtClean="0">
                <a:latin typeface="Futura Hv" pitchFamily="34" charset="0"/>
              </a:rPr>
              <a:t>Script creation:</a:t>
            </a:r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en-US" sz="1050" i="1" dirty="0" smtClean="0">
                <a:latin typeface="Futura Hv" pitchFamily="34" charset="0"/>
              </a:rPr>
              <a:t>copy_computersystem.pl</a:t>
            </a:r>
            <a:r>
              <a:rPr lang="en-US" sz="1050" i="1" dirty="0" smtClean="0"/>
              <a:t> to archive all </a:t>
            </a:r>
            <a:r>
              <a:rPr lang="en-US" sz="1050" i="1" dirty="0" err="1" smtClean="0"/>
              <a:t>computersystem</a:t>
            </a:r>
            <a:r>
              <a:rPr lang="en-US" sz="1050" i="1" dirty="0" smtClean="0"/>
              <a:t> tables.</a:t>
            </a:r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en-US" sz="1050" i="1" dirty="0" err="1" smtClean="0">
                <a:latin typeface="Futura Hv" pitchFamily="34" charset="0"/>
              </a:rPr>
              <a:t>cs_service_level</a:t>
            </a:r>
            <a:r>
              <a:rPr lang="en-US" sz="1050" i="1" dirty="0" smtClean="0">
                <a:latin typeface="Futura Hv" pitchFamily="34" charset="0"/>
              </a:rPr>
              <a:t> _</a:t>
            </a:r>
            <a:r>
              <a:rPr lang="en-US" sz="1050" i="1" dirty="0" err="1" smtClean="0">
                <a:latin typeface="Futura Hv" pitchFamily="34" charset="0"/>
              </a:rPr>
              <a:t>from_esl</a:t>
            </a:r>
            <a:r>
              <a:rPr lang="en-US" sz="1050" i="1" dirty="0" smtClean="0">
                <a:latin typeface="Futura Hv" pitchFamily="34" charset="0"/>
              </a:rPr>
              <a:t> </a:t>
            </a:r>
            <a:r>
              <a:rPr lang="en-US" sz="1050" i="1" dirty="0" smtClean="0"/>
              <a:t>that collects service level information from ESL CMO sub-businesses</a:t>
            </a:r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en-US" sz="1050" i="1" dirty="0" smtClean="0">
                <a:latin typeface="Futura Hv" pitchFamily="34" charset="0"/>
              </a:rPr>
              <a:t>sol_to_CI_ServiceLevel_inheritance.pl </a:t>
            </a:r>
            <a:r>
              <a:rPr lang="en-US" sz="1050" i="1" dirty="0" smtClean="0"/>
              <a:t>that manages the propagation of service level from portfolio to all CI types.</a:t>
            </a:r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en-US" sz="1050" i="1" dirty="0" err="1" smtClean="0">
                <a:latin typeface="Futura Hv" pitchFamily="34" charset="0"/>
              </a:rPr>
              <a:t>create_computersystem_serviceLevel</a:t>
            </a:r>
            <a:r>
              <a:rPr lang="en-US" sz="1050" i="1" dirty="0" smtClean="0">
                <a:latin typeface="Futura Hv" pitchFamily="34" charset="0"/>
              </a:rPr>
              <a:t> .pl </a:t>
            </a:r>
            <a:r>
              <a:rPr lang="en-US" sz="1050" i="1" dirty="0" smtClean="0"/>
              <a:t>that generates the output file for computer system </a:t>
            </a:r>
            <a:r>
              <a:rPr lang="en-US" sz="1050" i="1" dirty="0" err="1" smtClean="0"/>
              <a:t>ServiceLevel</a:t>
            </a:r>
            <a:r>
              <a:rPr lang="en-US" sz="1050" i="1" dirty="0" smtClean="0"/>
              <a:t> data.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4578476" y="932688"/>
            <a:ext cx="4498849" cy="3666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225425" marR="0" lvl="0" indent="-225425" algn="l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Futura Bk" pitchFamily="34" charset="0"/>
              <a:buNone/>
              <a:tabLst/>
              <a:defRPr/>
            </a:pP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Hv" pitchFamily="34" charset="0"/>
                <a:ea typeface="+mn-ea"/>
                <a:cs typeface="+mn-cs"/>
              </a:rPr>
              <a:t>Script update:</a:t>
            </a:r>
          </a:p>
          <a:p>
            <a:pPr marL="225425" marR="0" lvl="0" indent="-225425" algn="l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Hv" pitchFamily="34" charset="0"/>
              </a:rPr>
              <a:t>pf_handling.pl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script to add the ‘Server Level’ field to </a:t>
            </a:r>
            <a:r>
              <a:rPr kumimoji="0" lang="en-US" sz="105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portolio</a:t>
            </a:r>
            <a:endParaRPr kumimoji="0" lang="en-US" sz="1050" b="0" i="1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5425" marR="0" lvl="0" indent="-225425" algn="l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sz="105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Hv" pitchFamily="34" charset="0"/>
              </a:rPr>
              <a:t>computersystem_from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Hv" pitchFamily="34" charset="0"/>
              </a:rPr>
              <a:t>_*.bat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call copy_computersystem.pl</a:t>
            </a:r>
          </a:p>
          <a:p>
            <a:pPr marL="225425" marR="0" lvl="0" indent="-225425" algn="l" defTabSz="914400" rtl="0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sz="1050" i="1" dirty="0" err="1" smtClean="0">
                <a:solidFill>
                  <a:srgbClr val="000000"/>
                </a:solidFill>
                <a:latin typeface="Futura Hv" pitchFamily="34" charset="0"/>
              </a:rPr>
              <a:t>solution_from</a:t>
            </a:r>
            <a:r>
              <a:rPr lang="en-US" sz="1050" i="1" dirty="0" smtClean="0">
                <a:solidFill>
                  <a:srgbClr val="000000"/>
                </a:solidFill>
                <a:latin typeface="Futura Hv" pitchFamily="34" charset="0"/>
              </a:rPr>
              <a:t>_*.pl </a:t>
            </a:r>
            <a:r>
              <a:rPr lang="en-US" sz="1050" i="1" dirty="0" smtClean="0">
                <a:solidFill>
                  <a:srgbClr val="000000"/>
                </a:solidFill>
                <a:latin typeface="+mn-lt"/>
              </a:rPr>
              <a:t>to tie application instance CIs to “Service level” field for A7 and OVSD.</a:t>
            </a:r>
          </a:p>
          <a:p>
            <a:pPr marL="225425" indent="-225425" eaLnBrk="0" hangingPunct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1050" i="1" dirty="0" smtClean="0">
                <a:solidFill>
                  <a:srgbClr val="000000"/>
                </a:solidFill>
                <a:latin typeface="Futura Hv" pitchFamily="34" charset="0"/>
              </a:rPr>
              <a:t>bus_apps_instance_from_esl.pl </a:t>
            </a:r>
            <a:r>
              <a:rPr lang="en-US" sz="1050" i="1" dirty="0" smtClean="0">
                <a:solidFill>
                  <a:srgbClr val="000000"/>
                </a:solidFill>
              </a:rPr>
              <a:t>to tie application instance CIs to “Service level” field for ESL.</a:t>
            </a:r>
          </a:p>
          <a:p>
            <a:pPr marL="225425" lvl="0" indent="-225425" eaLnBrk="0" hangingPunct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1050" i="1" dirty="0" smtClean="0">
                <a:solidFill>
                  <a:srgbClr val="000000"/>
                </a:solidFill>
                <a:latin typeface="Futura Hv" pitchFamily="34" charset="0"/>
              </a:rPr>
              <a:t>s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Hv" pitchFamily="34" charset="0"/>
              </a:rPr>
              <a:t>olution_from*.bat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call the </a:t>
            </a:r>
            <a:r>
              <a:rPr lang="en-US" sz="1050" i="1" dirty="0" smtClean="0">
                <a:latin typeface="Futura Hv" pitchFamily="34" charset="0"/>
              </a:rPr>
              <a:t>sol_to_CI_ServiceLevel_inheritance.pl .</a:t>
            </a:r>
          </a:p>
          <a:p>
            <a:pPr marL="225425" lvl="0" indent="-225425" eaLnBrk="0" hangingPunct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1050" i="1" dirty="0" smtClean="0">
                <a:solidFill>
                  <a:srgbClr val="000000"/>
                </a:solidFill>
                <a:latin typeface="Futura Hv" pitchFamily="34" charset="0"/>
              </a:rPr>
              <a:t>create_product_instance.pl </a:t>
            </a:r>
            <a:r>
              <a:rPr lang="en-US" sz="1050" i="1" dirty="0" smtClean="0">
                <a:solidFill>
                  <a:srgbClr val="000000"/>
                </a:solidFill>
                <a:latin typeface="+mn-lt"/>
              </a:rPr>
              <a:t> to generate the </a:t>
            </a:r>
            <a:r>
              <a:rPr lang="en-US" sz="1050" i="1" dirty="0" err="1" smtClean="0">
                <a:solidFill>
                  <a:srgbClr val="000000"/>
                </a:solidFill>
                <a:latin typeface="+mn-lt"/>
              </a:rPr>
              <a:t>ServiceLevelList</a:t>
            </a:r>
            <a:r>
              <a:rPr lang="en-US" sz="1050" i="1" dirty="0" smtClean="0">
                <a:solidFill>
                  <a:srgbClr val="000000"/>
                </a:solidFill>
                <a:latin typeface="+mn-lt"/>
              </a:rPr>
              <a:t> file for </a:t>
            </a:r>
            <a:r>
              <a:rPr lang="en-US" sz="1050" i="1" dirty="0" err="1" smtClean="0">
                <a:solidFill>
                  <a:srgbClr val="000000"/>
                </a:solidFill>
                <a:latin typeface="+mn-lt"/>
              </a:rPr>
              <a:t>product_instance</a:t>
            </a:r>
            <a:r>
              <a:rPr lang="en-US" sz="1050" i="1" dirty="0" smtClean="0">
                <a:solidFill>
                  <a:srgbClr val="000000"/>
                </a:solidFill>
                <a:latin typeface="+mn-lt"/>
              </a:rPr>
              <a:t>.</a:t>
            </a:r>
            <a:endParaRPr kumimoji="0" lang="en-US" sz="1050" b="0" i="1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950" y="197358"/>
            <a:ext cx="8375650" cy="503992"/>
          </a:xfrm>
        </p:spPr>
        <p:txBody>
          <a:bodyPr/>
          <a:lstStyle/>
          <a:p>
            <a:r>
              <a:rPr lang="en-US" dirty="0" smtClean="0"/>
              <a:t>Service level in ESL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6675" y="614776"/>
          <a:ext cx="9041475" cy="4488632"/>
        </p:xfrm>
        <a:graphic>
          <a:graphicData uri="http://schemas.openxmlformats.org/drawingml/2006/table">
            <a:tbl>
              <a:tblPr/>
              <a:tblGrid>
                <a:gridCol w="1726241"/>
                <a:gridCol w="7315234"/>
              </a:tblGrid>
              <a:tr h="172616">
                <a:tc>
                  <a:txBody>
                    <a:bodyPr/>
                    <a:lstStyle/>
                    <a:p>
                      <a:r>
                        <a:rPr lang="en-US" sz="1100" i="1">
                          <a:solidFill>
                            <a:srgbClr val="FFFFFF"/>
                          </a:solidFill>
                        </a:rPr>
                        <a:t>Service Level</a:t>
                      </a:r>
                    </a:p>
                  </a:txBody>
                  <a:tcPr marL="16580" marR="16580" marT="7958" marB="79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i="1" dirty="0"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 marL="16580" marR="16580" marT="7958" marB="79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</a:tr>
              <a:tr h="215688">
                <a:tc>
                  <a:txBody>
                    <a:bodyPr/>
                    <a:lstStyle/>
                    <a:p>
                      <a:r>
                        <a:rPr lang="en-US" sz="1200" b="1"/>
                        <a:t>not supported</a:t>
                      </a:r>
                    </a:p>
                  </a:txBody>
                  <a:tcPr marL="16580" marR="16580" marT="7958" marB="79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/>
                        <a:t>no platform support provided for this system. Excludes the system from Audit Reports</a:t>
                      </a:r>
                    </a:p>
                  </a:txBody>
                  <a:tcPr marL="16580" marR="16580" marT="7958" marB="79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929">
                <a:tc>
                  <a:txBody>
                    <a:bodyPr/>
                    <a:lstStyle/>
                    <a:p>
                      <a:r>
                        <a:rPr lang="en-US" sz="1200" b="1" dirty="0"/>
                        <a:t>backup only</a:t>
                      </a:r>
                    </a:p>
                  </a:txBody>
                  <a:tcPr marL="16580" marR="16580" marT="7958" marB="79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/>
                        <a:t>only backup management of the client is provided, no platform support. Excludes the system from Audit Reports</a:t>
                      </a:r>
                    </a:p>
                  </a:txBody>
                  <a:tcPr marL="16580" marR="16580" marT="7958" marB="79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688">
                <a:tc>
                  <a:txBody>
                    <a:bodyPr/>
                    <a:lstStyle/>
                    <a:p>
                      <a:r>
                        <a:rPr lang="en-US" sz="1200" b="1"/>
                        <a:t>hosting only</a:t>
                      </a:r>
                    </a:p>
                  </a:txBody>
                  <a:tcPr marL="16580" marR="16580" marT="7958" marB="79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/>
                        <a:t>only hosting is provided, no platform support. Excludes the system from Audit Reports</a:t>
                      </a:r>
                    </a:p>
                  </a:txBody>
                  <a:tcPr marL="16580" marR="16580" marT="7958" marB="79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929">
                <a:tc>
                  <a:txBody>
                    <a:bodyPr/>
                    <a:lstStyle/>
                    <a:p>
                      <a:r>
                        <a:rPr lang="en-US" sz="1200" b="1"/>
                        <a:t>monitoring only</a:t>
                      </a:r>
                    </a:p>
                  </a:txBody>
                  <a:tcPr marL="16580" marR="16580" marT="7958" marB="79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/>
                        <a:t>only monitoring is provided, but no actual support/recovery. </a:t>
                      </a:r>
                      <a:br>
                        <a:rPr lang="en-US" sz="1200" i="1"/>
                      </a:br>
                      <a:r>
                        <a:rPr lang="en-US" sz="1200" i="1"/>
                        <a:t>Excludes the system from Audit Reports</a:t>
                      </a:r>
                    </a:p>
                  </a:txBody>
                  <a:tcPr marL="16580" marR="16580" marT="7958" marB="79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0910">
                <a:tc>
                  <a:txBody>
                    <a:bodyPr/>
                    <a:lstStyle/>
                    <a:p>
                      <a:r>
                        <a:rPr lang="en-US" sz="1200" b="1"/>
                        <a:t>service request only</a:t>
                      </a:r>
                    </a:p>
                  </a:txBody>
                  <a:tcPr marL="16580" marR="16580" marT="7958" marB="79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/>
                        <a:t>support provided for this System only via Service Requests. No proactive system management/monitoring in place. </a:t>
                      </a:r>
                      <a:br>
                        <a:rPr lang="en-US" sz="1200" i="1"/>
                      </a:br>
                      <a:r>
                        <a:rPr lang="en-US" sz="1200" i="1"/>
                        <a:t>Excludes the system from Audit Reports</a:t>
                      </a:r>
                    </a:p>
                  </a:txBody>
                  <a:tcPr marL="16580" marR="16580" marT="7958" marB="79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4871">
                <a:tc>
                  <a:txBody>
                    <a:bodyPr/>
                    <a:lstStyle/>
                    <a:p>
                      <a:r>
                        <a:rPr lang="en-US" sz="1200" b="1"/>
                        <a:t>basic</a:t>
                      </a:r>
                    </a:p>
                  </a:txBody>
                  <a:tcPr marL="16580" marR="16580" marT="7958" marB="79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/>
                        <a:t>No Availability SLO commitment.</a:t>
                      </a:r>
                    </a:p>
                    <a:p>
                      <a:r>
                        <a:rPr lang="en-US" sz="1200" i="1" dirty="0"/>
                        <a:t>Includes Service Level compliance reports, admin, backup/recovery, monitoring (availability and capacity). </a:t>
                      </a:r>
                    </a:p>
                    <a:p>
                      <a:r>
                        <a:rPr lang="en-US" sz="1200" i="1" dirty="0"/>
                        <a:t>All changes at T&amp;M.</a:t>
                      </a:r>
                    </a:p>
                    <a:p>
                      <a:r>
                        <a:rPr lang="en-US" sz="1200" i="1" dirty="0"/>
                        <a:t>Tier 1, Copper</a:t>
                      </a:r>
                    </a:p>
                  </a:txBody>
                  <a:tcPr marL="16580" marR="16580" marT="7958" marB="79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0910">
                <a:tc>
                  <a:txBody>
                    <a:bodyPr/>
                    <a:lstStyle/>
                    <a:p>
                      <a:r>
                        <a:rPr lang="en-US" sz="1200" b="1"/>
                        <a:t>standard</a:t>
                      </a:r>
                    </a:p>
                  </a:txBody>
                  <a:tcPr marL="16580" marR="16580" marT="7958" marB="79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/>
                        <a:t>&lt;= 98% Availability SLO commitment.</a:t>
                      </a:r>
                    </a:p>
                    <a:p>
                      <a:r>
                        <a:rPr lang="en-US" sz="1200" i="1"/>
                        <a:t>Same as basic + Performance, Availability, Capacity Monitoring &amp; Reporting.</a:t>
                      </a:r>
                    </a:p>
                    <a:p>
                      <a:r>
                        <a:rPr lang="en-US" sz="1200" i="1"/>
                        <a:t>Tier 2, Bronze</a:t>
                      </a:r>
                    </a:p>
                  </a:txBody>
                  <a:tcPr marL="16580" marR="16580" marT="7958" marB="79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0910">
                <a:tc>
                  <a:txBody>
                    <a:bodyPr/>
                    <a:lstStyle/>
                    <a:p>
                      <a:r>
                        <a:rPr lang="en-US" sz="1200" b="1"/>
                        <a:t>high availability</a:t>
                      </a:r>
                    </a:p>
                  </a:txBody>
                  <a:tcPr marL="16580" marR="16580" marT="7958" marB="79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/>
                        <a:t>&lt;= 99% Availability SLO commitment.</a:t>
                      </a:r>
                    </a:p>
                    <a:p>
                      <a:r>
                        <a:rPr lang="en-US" sz="1200" i="1"/>
                        <a:t>Same as standard + Cluster Management and/or Replication Management.</a:t>
                      </a:r>
                    </a:p>
                    <a:p>
                      <a:r>
                        <a:rPr lang="en-US" sz="1200" i="1"/>
                        <a:t>Tier 3, Silver</a:t>
                      </a:r>
                    </a:p>
                  </a:txBody>
                  <a:tcPr marL="16580" marR="16580" marT="7958" marB="79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0910">
                <a:tc>
                  <a:txBody>
                    <a:bodyPr/>
                    <a:lstStyle/>
                    <a:p>
                      <a:r>
                        <a:rPr lang="en-US" sz="1200" b="1" dirty="0"/>
                        <a:t>mission critical</a:t>
                      </a:r>
                    </a:p>
                  </a:txBody>
                  <a:tcPr marL="16580" marR="16580" marT="7958" marB="79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/>
                        <a:t>&gt; 99% Availability SLO commitment.</a:t>
                      </a:r>
                    </a:p>
                    <a:p>
                      <a:r>
                        <a:rPr lang="en-US" sz="1200" i="1" dirty="0"/>
                        <a:t>Same as high availability + RAC Support, application level transparent failover, DC mirroring.</a:t>
                      </a:r>
                    </a:p>
                    <a:p>
                      <a:r>
                        <a:rPr lang="en-US" sz="1200" i="1" dirty="0"/>
                        <a:t>Tier 4, Platinum/Gold</a:t>
                      </a:r>
                    </a:p>
                  </a:txBody>
                  <a:tcPr marL="16580" marR="16580" marT="7958" marB="795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Migrate all service level information from CMO to FMO.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CMO: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Asset Center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OVSD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CMO ESL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ALU Portfolio file</a:t>
            </a:r>
          </a:p>
          <a:p>
            <a:pPr lvl="1"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FMO:</a:t>
            </a:r>
          </a:p>
          <a:p>
            <a:pPr lvl="1">
              <a:spcBef>
                <a:spcPts val="0"/>
              </a:spcBef>
            </a:pPr>
            <a:r>
              <a:rPr lang="en-US" dirty="0" err="1" smtClean="0"/>
              <a:t>uCMDB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 smtClean="0"/>
              <a:t>ESL FMO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CI Scope: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Application CI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Servers </a:t>
            </a:r>
            <a:r>
              <a:rPr lang="en-US" dirty="0" err="1" smtClean="0"/>
              <a:t>Cis</a:t>
            </a:r>
            <a:r>
              <a:rPr lang="en-US" dirty="0" smtClean="0"/>
              <a:t> (physical servers, Virtual servers…)</a:t>
            </a:r>
          </a:p>
          <a:p>
            <a:r>
              <a:rPr lang="en-US" dirty="0" smtClean="0"/>
              <a:t>What is the Service Level scope:</a:t>
            </a:r>
          </a:p>
          <a:p>
            <a:pPr lvl="1"/>
            <a:r>
              <a:rPr lang="en-US" dirty="0" smtClean="0"/>
              <a:t>Coverage: 11 x 5 (08:00 – 19:00) Mon - Fri</a:t>
            </a:r>
          </a:p>
          <a:p>
            <a:pPr lvl="1"/>
            <a:r>
              <a:rPr lang="en-US" dirty="0" smtClean="0"/>
              <a:t>Metallic category (SLO Type): ALU-Bronze, ALU-Silver, ALU-Gold</a:t>
            </a:r>
          </a:p>
          <a:p>
            <a:pPr lvl="1"/>
            <a:r>
              <a:rPr lang="en-US" dirty="0" smtClean="0"/>
              <a:t>Availability: 99%, 99.9%...</a:t>
            </a:r>
          </a:p>
          <a:p>
            <a:pPr lvl="1"/>
            <a:r>
              <a:rPr lang="en-US" dirty="0" smtClean="0"/>
              <a:t>Service Level: High Availability, Standard, Mission Critical, Basic, Hosting only…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stakeholder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Config Management process owner:</a:t>
            </a:r>
          </a:p>
          <a:p>
            <a:pPr lvl="1"/>
            <a:r>
              <a:rPr lang="en-US" dirty="0" smtClean="0"/>
              <a:t>Peter Sutton</a:t>
            </a:r>
          </a:p>
          <a:p>
            <a:pPr lvl="1"/>
            <a:r>
              <a:rPr lang="en-US" dirty="0" smtClean="0"/>
              <a:t>Bill L'Hotta</a:t>
            </a:r>
          </a:p>
          <a:p>
            <a:r>
              <a:rPr lang="en-US" dirty="0" smtClean="0"/>
              <a:t>Apps Management:</a:t>
            </a:r>
          </a:p>
          <a:p>
            <a:pPr lvl="1"/>
            <a:r>
              <a:rPr lang="en-US" dirty="0" smtClean="0"/>
              <a:t>Linda O’Donnell</a:t>
            </a:r>
          </a:p>
          <a:p>
            <a:r>
              <a:rPr lang="en-US" dirty="0" smtClean="0"/>
              <a:t>DCO:</a:t>
            </a:r>
          </a:p>
          <a:p>
            <a:pPr lvl="1"/>
            <a:r>
              <a:rPr lang="en-US" dirty="0" smtClean="0"/>
              <a:t>Herve Leonardon (DCO primary contact)</a:t>
            </a:r>
          </a:p>
          <a:p>
            <a:pPr lvl="1"/>
            <a:r>
              <a:rPr lang="en-US" dirty="0" smtClean="0"/>
              <a:t>DCO SPOCs</a:t>
            </a:r>
          </a:p>
          <a:p>
            <a:pPr lvl="1"/>
            <a:r>
              <a:rPr lang="en-US" dirty="0" smtClean="0"/>
              <a:t>Dan A Bruzdzinski, Mary Kate </a:t>
            </a:r>
            <a:r>
              <a:rPr lang="en-US" dirty="0" err="1" smtClean="0"/>
              <a:t>Kate</a:t>
            </a:r>
            <a:r>
              <a:rPr lang="en-US" dirty="0" smtClean="0"/>
              <a:t> Murray, Karen Ulven – OVSD</a:t>
            </a:r>
          </a:p>
          <a:p>
            <a:pPr lvl="1"/>
            <a:r>
              <a:rPr lang="en-US" dirty="0" smtClean="0"/>
              <a:t>Raymond DUCROQ – Asset Center</a:t>
            </a:r>
          </a:p>
          <a:p>
            <a:pPr lvl="1"/>
            <a:r>
              <a:rPr lang="en-US" dirty="0" smtClean="0"/>
              <a:t>Matthias Habitzki – ESL SMEs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level Source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Service level information is not defined in OVSD or Asset Center.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Service level is defined at application level from the portfolio file.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All </a:t>
            </a:r>
            <a:r>
              <a:rPr lang="en-US" dirty="0" err="1" smtClean="0"/>
              <a:t>Cis</a:t>
            </a:r>
            <a:r>
              <a:rPr lang="en-US" dirty="0" smtClean="0"/>
              <a:t> that are tied to the applications from the portfolio file inherits the service level from those applications.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The 4 service level that are used from the portfolio file are: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Platinum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Gold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Silver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Bronze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The service level details are described from the schedule 3B file.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ESL CMO for CIs that are already assigned to SLO groups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ESL service level field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ESL defines the service level of a CI based on the SLO commitments for availability :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latin typeface="Futura Hv" pitchFamily="34" charset="0"/>
              </a:rPr>
              <a:t>Availability</a:t>
            </a:r>
            <a:r>
              <a:rPr lang="en-US" dirty="0" smtClean="0"/>
              <a:t> &gt; </a:t>
            </a:r>
            <a:r>
              <a:rPr lang="en-US" dirty="0" smtClean="0">
                <a:latin typeface="Futura Hv" pitchFamily="34" charset="0"/>
              </a:rPr>
              <a:t>99%</a:t>
            </a:r>
            <a:r>
              <a:rPr lang="en-US" dirty="0" smtClean="0"/>
              <a:t> =&gt; “</a:t>
            </a:r>
            <a:r>
              <a:rPr lang="en-US" dirty="0" smtClean="0">
                <a:latin typeface="Futura Hv" pitchFamily="34" charset="0"/>
              </a:rPr>
              <a:t>Mission Critical</a:t>
            </a:r>
            <a:r>
              <a:rPr lang="en-US" dirty="0" smtClean="0"/>
              <a:t>” service level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latin typeface="Futura Hv" pitchFamily="34" charset="0"/>
              </a:rPr>
              <a:t>Availability</a:t>
            </a:r>
            <a:r>
              <a:rPr lang="en-US" dirty="0" smtClean="0"/>
              <a:t> &lt;= </a:t>
            </a:r>
            <a:r>
              <a:rPr lang="en-US" dirty="0" smtClean="0">
                <a:latin typeface="Futura Hv" pitchFamily="34" charset="0"/>
              </a:rPr>
              <a:t>99%</a:t>
            </a:r>
            <a:r>
              <a:rPr lang="en-US" dirty="0" smtClean="0"/>
              <a:t> =&gt; “</a:t>
            </a:r>
            <a:r>
              <a:rPr lang="en-US" dirty="0" smtClean="0">
                <a:latin typeface="Futura Hv" pitchFamily="34" charset="0"/>
              </a:rPr>
              <a:t>High Availability</a:t>
            </a:r>
            <a:r>
              <a:rPr lang="en-US" dirty="0" smtClean="0"/>
              <a:t>” service level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latin typeface="Futura Hv" pitchFamily="34" charset="0"/>
              </a:rPr>
              <a:t>Availability</a:t>
            </a:r>
            <a:r>
              <a:rPr lang="en-US" dirty="0" smtClean="0"/>
              <a:t> &lt;= </a:t>
            </a:r>
            <a:r>
              <a:rPr lang="en-US" dirty="0" smtClean="0">
                <a:latin typeface="Futura Hv" pitchFamily="34" charset="0"/>
              </a:rPr>
              <a:t>98%</a:t>
            </a:r>
            <a:r>
              <a:rPr lang="en-US" dirty="0" smtClean="0"/>
              <a:t> =&gt; “</a:t>
            </a:r>
            <a:r>
              <a:rPr lang="en-US" dirty="0" smtClean="0">
                <a:latin typeface="Futura Hv" pitchFamily="34" charset="0"/>
              </a:rPr>
              <a:t>Standard</a:t>
            </a:r>
            <a:r>
              <a:rPr lang="en-US" dirty="0" smtClean="0"/>
              <a:t>” service level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latin typeface="Futura Hv" pitchFamily="34" charset="0"/>
              </a:rPr>
              <a:t>No Availability SLO</a:t>
            </a:r>
            <a:r>
              <a:rPr lang="en-US" dirty="0" smtClean="0"/>
              <a:t> =&gt; “</a:t>
            </a:r>
            <a:r>
              <a:rPr lang="en-US" dirty="0" smtClean="0">
                <a:latin typeface="Futura Hv" pitchFamily="34" charset="0"/>
              </a:rPr>
              <a:t>Basic</a:t>
            </a:r>
            <a:r>
              <a:rPr lang="en-US" dirty="0" smtClean="0"/>
              <a:t>” service level.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Other “non-support” delivery service level also exist: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latin typeface="Futura Hv" pitchFamily="34" charset="0"/>
              </a:rPr>
              <a:t>Not support, hosting only, backup only, monitoring only…</a:t>
            </a:r>
            <a:r>
              <a:rPr lang="en-US" dirty="0" smtClean="0"/>
              <a:t> 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The service level is supported for the following CI types: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Computer Systems (Server, virtual servers,…)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Application instances (DB, web, collaboration and application instances) 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level Details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930274"/>
          <a:ext cx="8026654" cy="2658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0154"/>
                <a:gridCol w="2479421"/>
                <a:gridCol w="1711579"/>
                <a:gridCol w="2095500"/>
              </a:tblGrid>
              <a:tr h="534035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Futura Hv" pitchFamily="34" charset="0"/>
                        </a:rPr>
                        <a:t>Metallic</a:t>
                      </a:r>
                    </a:p>
                    <a:p>
                      <a:pPr algn="ctr"/>
                      <a:r>
                        <a:rPr lang="en-US" b="0" dirty="0" smtClean="0">
                          <a:latin typeface="Futura Hv" pitchFamily="34" charset="0"/>
                        </a:rPr>
                        <a:t>Service level</a:t>
                      </a:r>
                      <a:endParaRPr lang="en-US" b="0" dirty="0">
                        <a:latin typeface="Futura Hv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Futura Hv" pitchFamily="34" charset="0"/>
                        </a:rPr>
                        <a:t>Coverage</a:t>
                      </a:r>
                      <a:endParaRPr lang="en-US" b="0" dirty="0">
                        <a:latin typeface="Futura Hv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Futura Hv" pitchFamily="34" charset="0"/>
                        </a:rPr>
                        <a:t>Availability</a:t>
                      </a:r>
                      <a:endParaRPr lang="en-US" b="0" dirty="0">
                        <a:latin typeface="Futura Hv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Futura Hv" pitchFamily="34" charset="0"/>
                        </a:rPr>
                        <a:t>ESL</a:t>
                      </a:r>
                    </a:p>
                    <a:p>
                      <a:pPr algn="ctr"/>
                      <a:r>
                        <a:rPr lang="en-US" b="0" dirty="0" smtClean="0">
                          <a:latin typeface="Futura Hv" pitchFamily="34" charset="0"/>
                        </a:rPr>
                        <a:t>Service Level</a:t>
                      </a:r>
                      <a:endParaRPr lang="en-US" b="0" dirty="0">
                        <a:latin typeface="Futura Hv" pitchFamily="34" charset="0"/>
                      </a:endParaRPr>
                    </a:p>
                  </a:txBody>
                  <a:tcPr/>
                </a:tc>
              </a:tr>
              <a:tr h="1835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Platinum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 x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99.99%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Mission Critical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400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24 x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99.9%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Mission Critical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27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Silver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24 x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High Availability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340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Bronze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8 x 5 – 08:00 AM to 18:00 AM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(**)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95% (*)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Standard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77200" y="3702278"/>
            <a:ext cx="7423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(*): Information derived from ESL.</a:t>
            </a:r>
          </a:p>
          <a:p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(**): Bronze support coverage refers to “business hours” support coverage and is mapped to an 8x5 08:00 AM – 18:00 PM support coverage</a:t>
            </a:r>
            <a:endParaRPr 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approach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approach is to leverage the portfolio file service level information to propagate all service level information from the applications to the application components.</a:t>
            </a:r>
          </a:p>
          <a:p>
            <a:r>
              <a:rPr lang="en-US" dirty="0" smtClean="0"/>
              <a:t>Application components are made of:</a:t>
            </a:r>
          </a:p>
          <a:p>
            <a:pPr lvl="1"/>
            <a:r>
              <a:rPr lang="en-US" dirty="0" smtClean="0"/>
              <a:t>Any application instance used by the application (DB instances, web server instances…).</a:t>
            </a:r>
          </a:p>
          <a:p>
            <a:pPr lvl="1"/>
            <a:r>
              <a:rPr lang="en-US" dirty="0" smtClean="0"/>
              <a:t>Any physical or virtual computer system that is involved in the infrastructure of that application.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level inheritance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1438275"/>
            <a:ext cx="2095501" cy="495300"/>
          </a:xfrm>
          <a:prstGeom prst="rect">
            <a:avLst/>
          </a:prstGeom>
          <a:gradFill flip="none" rotWithShape="1">
            <a:gsLst>
              <a:gs pos="0">
                <a:srgbClr val="00A4E6"/>
              </a:gs>
              <a:gs pos="100000">
                <a:srgbClr val="1742DB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US" sz="1400" dirty="0" smtClean="0">
                <a:solidFill>
                  <a:prstClr val="white"/>
                </a:solidFill>
                <a:latin typeface="+mj-lt"/>
              </a:rPr>
              <a:t>Business application</a:t>
            </a:r>
          </a:p>
          <a:p>
            <a:pPr algn="ctr">
              <a:lnSpc>
                <a:spcPct val="85000"/>
              </a:lnSpc>
            </a:pPr>
            <a:r>
              <a:rPr lang="en-US" sz="1400" dirty="0" smtClean="0">
                <a:solidFill>
                  <a:prstClr val="white"/>
                </a:solidFill>
                <a:latin typeface="+mj-lt"/>
              </a:rPr>
              <a:t>(</a:t>
            </a:r>
            <a:r>
              <a:rPr lang="en-US" sz="1400" dirty="0" err="1" smtClean="0">
                <a:solidFill>
                  <a:prstClr val="white"/>
                </a:solidFill>
                <a:latin typeface="+mj-lt"/>
              </a:rPr>
              <a:t>pf</a:t>
            </a:r>
            <a:r>
              <a:rPr lang="en-US" sz="1400" dirty="0" smtClean="0">
                <a:solidFill>
                  <a:prstClr val="white"/>
                </a:solidFill>
                <a:latin typeface="+mj-lt"/>
              </a:rPr>
              <a:t> file)</a:t>
            </a:r>
          </a:p>
        </p:txBody>
      </p:sp>
      <p:sp>
        <p:nvSpPr>
          <p:cNvPr id="5" name="Rectangle 4"/>
          <p:cNvSpPr/>
          <p:nvPr/>
        </p:nvSpPr>
        <p:spPr>
          <a:xfrm>
            <a:off x="714375" y="2619375"/>
            <a:ext cx="2495550" cy="342900"/>
          </a:xfrm>
          <a:prstGeom prst="rect">
            <a:avLst/>
          </a:prstGeom>
          <a:gradFill flip="none" rotWithShape="1">
            <a:gsLst>
              <a:gs pos="0">
                <a:srgbClr val="00A4E6"/>
              </a:gs>
              <a:gs pos="100000">
                <a:srgbClr val="1742DB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lvl="0" algn="ctr">
              <a:lnSpc>
                <a:spcPct val="85000"/>
              </a:lnSpc>
            </a:pPr>
            <a:r>
              <a:rPr lang="en-US" sz="1400" dirty="0" smtClean="0">
                <a:solidFill>
                  <a:prstClr val="white"/>
                </a:solidFill>
              </a:rPr>
              <a:t>Application instance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714375" y="3581400"/>
            <a:ext cx="2495550" cy="342900"/>
          </a:xfrm>
          <a:prstGeom prst="rect">
            <a:avLst/>
          </a:prstGeom>
          <a:gradFill flip="none" rotWithShape="1">
            <a:gsLst>
              <a:gs pos="0">
                <a:srgbClr val="00A4E6"/>
              </a:gs>
              <a:gs pos="100000">
                <a:srgbClr val="1742DB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lvl="0" algn="ctr">
              <a:lnSpc>
                <a:spcPct val="85000"/>
              </a:lnSpc>
            </a:pPr>
            <a:r>
              <a:rPr lang="en-US" sz="1400" dirty="0" err="1" smtClean="0">
                <a:solidFill>
                  <a:prstClr val="white"/>
                </a:solidFill>
              </a:rPr>
              <a:t>ComputerSystem</a:t>
            </a:r>
            <a:endParaRPr lang="en-US" sz="1400" dirty="0" smtClean="0">
              <a:solidFill>
                <a:prstClr val="white"/>
              </a:solidFill>
            </a:endParaRP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 flipH="1">
            <a:off x="1962150" y="1933575"/>
            <a:ext cx="1" cy="68580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1962150" y="2962275"/>
            <a:ext cx="0" cy="619125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6750" y="857250"/>
            <a:ext cx="2585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OVSD &amp; Asset Center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86475" y="876300"/>
            <a:ext cx="548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ESL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172075" y="1438275"/>
            <a:ext cx="2095501" cy="495300"/>
          </a:xfrm>
          <a:prstGeom prst="rect">
            <a:avLst/>
          </a:prstGeom>
          <a:gradFill flip="none" rotWithShape="1">
            <a:gsLst>
              <a:gs pos="0">
                <a:srgbClr val="00A4E6"/>
              </a:gs>
              <a:gs pos="100000">
                <a:srgbClr val="1742DB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US" sz="1400" dirty="0" smtClean="0">
                <a:solidFill>
                  <a:prstClr val="white"/>
                </a:solidFill>
                <a:latin typeface="+mj-lt"/>
              </a:rPr>
              <a:t>Business application</a:t>
            </a:r>
          </a:p>
          <a:p>
            <a:pPr algn="ctr">
              <a:lnSpc>
                <a:spcPct val="85000"/>
              </a:lnSpc>
            </a:pPr>
            <a:r>
              <a:rPr lang="en-US" sz="1400" dirty="0" smtClean="0">
                <a:solidFill>
                  <a:prstClr val="white"/>
                </a:solidFill>
                <a:latin typeface="+mj-lt"/>
              </a:rPr>
              <a:t>(</a:t>
            </a:r>
            <a:r>
              <a:rPr lang="en-US" sz="1400" dirty="0" err="1" smtClean="0">
                <a:solidFill>
                  <a:prstClr val="white"/>
                </a:solidFill>
                <a:latin typeface="+mj-lt"/>
              </a:rPr>
              <a:t>pf</a:t>
            </a:r>
            <a:r>
              <a:rPr lang="en-US" sz="1400" dirty="0" smtClean="0">
                <a:solidFill>
                  <a:prstClr val="white"/>
                </a:solidFill>
                <a:latin typeface="+mj-lt"/>
              </a:rPr>
              <a:t> file)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972050" y="2333625"/>
            <a:ext cx="2495550" cy="342900"/>
          </a:xfrm>
          <a:prstGeom prst="rect">
            <a:avLst/>
          </a:prstGeom>
          <a:gradFill flip="none" rotWithShape="1">
            <a:gsLst>
              <a:gs pos="0">
                <a:srgbClr val="00A4E6"/>
              </a:gs>
              <a:gs pos="100000">
                <a:srgbClr val="1742DB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lvl="0" algn="ctr">
              <a:lnSpc>
                <a:spcPct val="85000"/>
              </a:lnSpc>
            </a:pPr>
            <a:r>
              <a:rPr lang="en-US" sz="1400" dirty="0" smtClean="0">
                <a:solidFill>
                  <a:prstClr val="white"/>
                </a:solidFill>
              </a:rPr>
              <a:t>Application instance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972050" y="3171825"/>
            <a:ext cx="2495550" cy="342900"/>
          </a:xfrm>
          <a:prstGeom prst="rect">
            <a:avLst/>
          </a:prstGeom>
          <a:gradFill flip="none" rotWithShape="1">
            <a:gsLst>
              <a:gs pos="0">
                <a:srgbClr val="00A4E6"/>
              </a:gs>
              <a:gs pos="100000">
                <a:srgbClr val="1742DB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lvl="0" algn="ctr">
              <a:lnSpc>
                <a:spcPct val="85000"/>
              </a:lnSpc>
            </a:pPr>
            <a:r>
              <a:rPr lang="en-US" sz="1400" dirty="0" err="1" smtClean="0">
                <a:solidFill>
                  <a:prstClr val="white"/>
                </a:solidFill>
              </a:rPr>
              <a:t>ComputerSystem</a:t>
            </a:r>
            <a:endParaRPr lang="en-US" sz="1400" dirty="0" smtClean="0">
              <a:solidFill>
                <a:prstClr val="white"/>
              </a:solidFill>
            </a:endParaRPr>
          </a:p>
        </p:txBody>
      </p:sp>
      <p:cxnSp>
        <p:nvCxnSpPr>
          <p:cNvPr id="21" name="Straight Arrow Connector 20"/>
          <p:cNvCxnSpPr>
            <a:stCxn id="18" idx="2"/>
            <a:endCxn id="19" idx="0"/>
          </p:cNvCxnSpPr>
          <p:nvPr/>
        </p:nvCxnSpPr>
        <p:spPr>
          <a:xfrm flipH="1">
            <a:off x="6219825" y="1933575"/>
            <a:ext cx="1" cy="40005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9" idx="2"/>
            <a:endCxn id="20" idx="0"/>
          </p:cNvCxnSpPr>
          <p:nvPr/>
        </p:nvCxnSpPr>
        <p:spPr>
          <a:xfrm>
            <a:off x="6219825" y="2676525"/>
            <a:ext cx="0" cy="49530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Magnetic Disk 22"/>
          <p:cNvSpPr/>
          <p:nvPr/>
        </p:nvSpPr>
        <p:spPr>
          <a:xfrm>
            <a:off x="7762875" y="3981450"/>
            <a:ext cx="619125" cy="600075"/>
          </a:xfrm>
          <a:prstGeom prst="flowChartMagneticDisk">
            <a:avLst/>
          </a:prstGeom>
          <a:gradFill flip="none" rotWithShape="1">
            <a:gsLst>
              <a:gs pos="0">
                <a:srgbClr val="00A4E6"/>
              </a:gs>
              <a:gs pos="100000">
                <a:srgbClr val="1742DB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tlCol="0" anchor="ctr"/>
          <a:lstStyle/>
          <a:p>
            <a:pPr algn="ctr">
              <a:lnSpc>
                <a:spcPct val="85000"/>
              </a:lnSpc>
            </a:pPr>
            <a:r>
              <a:rPr lang="en-US" sz="2000" dirty="0" smtClean="0">
                <a:solidFill>
                  <a:prstClr val="white"/>
                </a:solidFill>
                <a:latin typeface="+mj-lt"/>
              </a:rPr>
              <a:t>ESL</a:t>
            </a:r>
          </a:p>
        </p:txBody>
      </p:sp>
      <p:cxnSp>
        <p:nvCxnSpPr>
          <p:cNvPr id="25" name="Elbow Connector 24"/>
          <p:cNvCxnSpPr>
            <a:stCxn id="23" idx="2"/>
            <a:endCxn id="20" idx="2"/>
          </p:cNvCxnSpPr>
          <p:nvPr/>
        </p:nvCxnSpPr>
        <p:spPr>
          <a:xfrm rot="10800000">
            <a:off x="6219825" y="3514726"/>
            <a:ext cx="1543050" cy="766763"/>
          </a:xfrm>
          <a:prstGeom prst="bentConnector2">
            <a:avLst/>
          </a:prstGeom>
          <a:ln w="6350">
            <a:solidFill>
              <a:srgbClr val="3D393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438900" y="3981450"/>
            <a:ext cx="91403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rgbClr val="000000"/>
                </a:solidFill>
                <a:latin typeface="+mj-lt"/>
              </a:rPr>
              <a:t>Slo</a:t>
            </a:r>
            <a:r>
              <a:rPr lang="en-US" sz="1050" dirty="0" smtClean="0">
                <a:solidFill>
                  <a:srgbClr val="000000"/>
                </a:solidFill>
                <a:latin typeface="+mj-lt"/>
              </a:rPr>
              <a:t> group</a:t>
            </a:r>
          </a:p>
          <a:p>
            <a:r>
              <a:rPr lang="en-US" sz="1050" dirty="0" smtClean="0">
                <a:solidFill>
                  <a:srgbClr val="000000"/>
                </a:solidFill>
                <a:latin typeface="+mj-lt"/>
              </a:rPr>
              <a:t>Service level</a:t>
            </a:r>
          </a:p>
          <a:p>
            <a:r>
              <a:rPr lang="en-US" sz="1050" dirty="0" smtClean="0">
                <a:solidFill>
                  <a:srgbClr val="000000"/>
                </a:solidFill>
                <a:latin typeface="+mj-lt"/>
              </a:rPr>
              <a:t>Availability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33475" y="2114550"/>
            <a:ext cx="16177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 smtClean="0">
                <a:solidFill>
                  <a:srgbClr val="000000"/>
                </a:solidFill>
                <a:latin typeface="Futura Hv" pitchFamily="34" charset="0"/>
              </a:rPr>
              <a:t>Service Level inheritance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81100" y="3057525"/>
            <a:ext cx="16177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 smtClean="0">
                <a:solidFill>
                  <a:srgbClr val="000000"/>
                </a:solidFill>
                <a:latin typeface="Futura Hv" pitchFamily="34" charset="0"/>
              </a:rPr>
              <a:t>Service Level inheritance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48300" y="2028825"/>
            <a:ext cx="16177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 smtClean="0">
                <a:solidFill>
                  <a:srgbClr val="000000"/>
                </a:solidFill>
                <a:latin typeface="Futura Hv" pitchFamily="34" charset="0"/>
              </a:rPr>
              <a:t>Service Level inheritance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29250" y="2771775"/>
            <a:ext cx="16177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 smtClean="0">
                <a:solidFill>
                  <a:srgbClr val="000000"/>
                </a:solidFill>
                <a:latin typeface="Futura Hv" pitchFamily="34" charset="0"/>
              </a:rPr>
              <a:t>Service Level inheritance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4057650" y="904875"/>
            <a:ext cx="9525" cy="3838575"/>
          </a:xfrm>
          <a:prstGeom prst="line">
            <a:avLst/>
          </a:prstGeom>
          <a:ln w="6350">
            <a:solidFill>
              <a:srgbClr val="3D393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P Theme">
  <a:themeElements>
    <a:clrScheme name="Custom 8">
      <a:dk1>
        <a:srgbClr val="000000"/>
      </a:dk1>
      <a:lt1>
        <a:sysClr val="window" lastClr="FFFFFF"/>
      </a:lt1>
      <a:dk2>
        <a:srgbClr val="898B8F"/>
      </a:dk2>
      <a:lt2>
        <a:srgbClr val="3D393B"/>
      </a:lt2>
      <a:accent1>
        <a:srgbClr val="0098F6"/>
      </a:accent1>
      <a:accent2>
        <a:srgbClr val="298527"/>
      </a:accent2>
      <a:accent3>
        <a:srgbClr val="64B900"/>
      </a:accent3>
      <a:accent4>
        <a:srgbClr val="CC0066"/>
      </a:accent4>
      <a:accent5>
        <a:srgbClr val="F44AB7"/>
      </a:accent5>
      <a:accent6>
        <a:srgbClr val="EB5F01"/>
      </a:accent6>
      <a:hlink>
        <a:srgbClr val="0098F6"/>
      </a:hlink>
      <a:folHlink>
        <a:srgbClr val="EB5F01"/>
      </a:folHlink>
    </a:clrScheme>
    <a:fontScheme name="Custom 1">
      <a:majorFont>
        <a:latin typeface="Futura Bk"/>
        <a:ea typeface=""/>
        <a:cs typeface=""/>
      </a:majorFont>
      <a:minorFont>
        <a:latin typeface="Futura B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A4E6"/>
            </a:gs>
            <a:gs pos="100000">
              <a:srgbClr val="1742DB"/>
            </a:gs>
          </a:gsLst>
          <a:lin ang="5400000" scaled="1"/>
          <a:tileRect/>
        </a:gradFill>
        <a:ln>
          <a:noFill/>
        </a:ln>
        <a:effectLst/>
      </a:spPr>
      <a:bodyPr lIns="91440" tIns="45720" rtlCol="0" anchor="ctr"/>
      <a:lstStyle>
        <a:defPPr algn="ctr">
          <a:lnSpc>
            <a:spcPct val="85000"/>
          </a:lnSpc>
          <a:defRPr sz="2000" dirty="0" smtClean="0">
            <a:solidFill>
              <a:prstClr val="white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rgbClr val="FFFFFF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 err="1" smtClean="0">
            <a:solidFill>
              <a:srgbClr val="000000"/>
            </a:solidFill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6564BE06AEB242B1231A2D1F8435FA" ma:contentTypeVersion="0" ma:contentTypeDescription="Create a new document." ma:contentTypeScope="" ma:versionID="20df10a838ea95ac4fe202589cdd8b56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77EC9DA1-D322-4D11-BD1A-57026BBDE6F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C97EE1-745B-4D97-9AAE-FB8404EFC0C9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196473D9-75C1-4D64-9359-0D09853117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28045</TotalTime>
  <Words>1256</Words>
  <Application>Microsoft Office PowerPoint</Application>
  <PresentationFormat>On-screen Show (16:9)</PresentationFormat>
  <Paragraphs>180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HP Theme</vt:lpstr>
      <vt:lpstr>Data migration Service level management</vt:lpstr>
      <vt:lpstr>objectives</vt:lpstr>
      <vt:lpstr>Scope</vt:lpstr>
      <vt:lpstr>stakeholder</vt:lpstr>
      <vt:lpstr>Service level Source</vt:lpstr>
      <vt:lpstr>ESL service level field</vt:lpstr>
      <vt:lpstr>Service level Details</vt:lpstr>
      <vt:lpstr>Migration approach</vt:lpstr>
      <vt:lpstr>Service level inheritance</vt:lpstr>
      <vt:lpstr>Service level propagation conflict</vt:lpstr>
      <vt:lpstr>AGREED assumption / decision</vt:lpstr>
      <vt:lpstr>Back up</vt:lpstr>
      <vt:lpstr>CHANGE TRACKING records</vt:lpstr>
      <vt:lpstr>Service level in ESL</vt:lpstr>
    </vt:vector>
  </TitlesOfParts>
  <Company>Duarte Design,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Ryan Orcutt</dc:creator>
  <cp:lastModifiedBy>Mancuso, Fabrizio</cp:lastModifiedBy>
  <cp:revision>1650</cp:revision>
  <dcterms:created xsi:type="dcterms:W3CDTF">2009-08-12T21:02:47Z</dcterms:created>
  <dcterms:modified xsi:type="dcterms:W3CDTF">2012-06-05T13:41:01Z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0x0101007D6564BE06AEB242B1231A2D1F8435FA</vt:lpwstr>
  </property>
  <property fmtid="{D5CDD505-2E9C-101B-9397-08002B2CF9AE}" pid="3" name="PublishingExpirationDate">
    <vt:lpwstr/>
  </property>
  <property fmtid="{D5CDD505-2E9C-101B-9397-08002B2CF9AE}" pid="4" name="PublishingStartDate">
    <vt:lpwstr/>
  </property>
</Properties>
</file>