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Opening van de presentatie.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ece32f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ece32f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Dit is onze demo voor Boulder Dash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ece32f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ece32f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Inhoudsopgave van de presentatie bespreken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ece32f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ece32f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Moveable zijn de blokken waar we op kunnen moven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Crushable zijn blokken die kapot gemaakt kunnen worden door Boulder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Slideable zijn de blokken die kunnen sliden, zoals diamnd, boulder en TNT.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Het nut hiervan is dat als we een nieuw blokje toevoegen, we gemakkelijk de eigenschappen van dat blokje mee kunnen geven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ece32f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ece32f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ef2229a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ef2229a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ef2229a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ef2229a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ece32f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ece32f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Netjes volgens de MVC regels alle models los, alle views los en de controller 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models los gedaan voor MVC-gehalte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 views los met de infoscherm in het begin en het eind scherm met winnaar en verliezer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dan ook nog de controller die het alle allemaal regelt.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 klasse gebruikt om de movement mee te geven.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keyboard toets zetten we om naar Enum zodat we niet overal de keyboard key moeten gebruiken.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ef2229a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ef2229a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vakje kent al z’n naaste vakjes, zodat bijvoorbeeld het sliden van de boulder mogelijk 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printen van level met gekoppelde lijsten: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Er word gebruik gemaakt van een dubbele while loop (hoogte en breedte) om het level te printen, deze functie staat in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level is opgebouwd uit blokken. Die blokken weten welke blokken er om hem heen zitten en hierdoor is bijvoorbeeld movement of sliden te regelen.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ce32f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ce32f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Dit is een voorbeeld uit de DKD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 je ziet dat crushable en slideable overerven van moveable. Dus alle attributen die moveable heeft heeft curshable dan 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Polymorfisme: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Voorbeeld: Moveable.cs geeft aan dat alle classe die een moveable zijn, automatisch letSlide() false returnen. Als een Tile (klasse) moet sliden, geven wij een public override bool letSlide() die TRUE returned mee.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Boulder Dash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Alex Mehlbaum &amp; Dirk van Herpen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DKD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Sequence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Datastructuur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Overerving/polymorfisme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DKD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486"/>
            <a:ext cx="9144000" cy="413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create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00" y="966175"/>
            <a:ext cx="2658300" cy="3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</a:t>
            </a:r>
            <a:r>
              <a:rPr lang="nl"/>
              <a:t>spelverloop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50" y="893450"/>
            <a:ext cx="3786376" cy="40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checkMove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75" y="1432300"/>
            <a:ext cx="377893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Model - View - 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Enum klass</a:t>
            </a:r>
            <a:r>
              <a:rPr lang="nl"/>
              <a:t>en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00" y="152400"/>
            <a:ext cx="19987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Datastructuur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Linked list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13" y="1706573"/>
            <a:ext cx="6607762" cy="3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Overerving/polymorfisme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25" y="1546775"/>
            <a:ext cx="705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