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ontserrat" panose="020B0604020202020204" charset="0"/>
      <p:regular r:id="rId13"/>
      <p:bold r:id="rId14"/>
      <p:italic r:id="rId15"/>
      <p:boldItalic r:id="rId16"/>
    </p:embeddedFont>
    <p:embeddedFont>
      <p:font typeface="La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[Dirk]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Opening van de presentatie.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aece32f78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aece32f78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[Dirk]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"/>
              <a:t>Dit is onze demo voor Boulder Dash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ece32f7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ece32f7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[Dirk]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"/>
              <a:t>Inhoudsopgave van de presentatie bespreken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aece32f78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aece32f78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[Dirk]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Moveable zijn de blokken waar we op kunnen moven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Crushable zijn blokken die kapot gemaakt kunnen worden door Boulder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Slideable zijn de blokken die kunnen sliden, zoals diamnd, boulder en TNT.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"/>
              <a:t>Het nut hiervan is dat als we een nieuw blokje toevoegen, we gemakkelijk de eigenschappen van dat blokje mee kunnen geven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aece32f78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aece32f78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"/>
              <a:t>[Alex]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aef2229ac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aef2229ac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"/>
              <a:t>[Alex]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aef2229ac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aef2229ac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"/>
              <a:t>[Alex]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aece32f78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aece32f78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"/>
              <a:t>[Alex]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Netjes volgens de MVC regels alle models los, alle views los en de controller los.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Alle models los gedaan voor MVC-gehalte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2 views los met de infoscherm in het begin en het eind scherm met winnaar en verliezer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En dan ook nog de controller die het alle allemaal regelt.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Enum: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Enum klasse gebruikt om de movement mee te geven.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 keyboard toets zetten we om naar Enum zodat we niet overal de keyboard key moeten gebruiken.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aef2229ac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aef2229ac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"/>
              <a:t>[Dirk]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Een vakje kent al z’n naaste vakjes, zodat bijvoorbeeld het sliden van de boulder mogelijk is.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Uitleg printen van level met gekoppelde lijsten: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Er word gebruik gemaakt van een dubbele while loop (hoogte en breedte) om het level te printen, deze functie staat in Level.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Het level is opgebouwd uit blokken. Die blokken weten welke blokken er om hem heen zitten en hierdoor is bijvoorbeeld movement of sliden te regelen.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aece32f7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aece32f7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"/>
              <a:t>[Alex]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Dit is een voorbeeld uit de DKD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Waar je ziet dat crushable en slideable overerven van moveable. Dus alle attributen die moveable heeft heeft curshable dan ook.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Polymorfisme: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Voorbeeld: Moveable.cs geeft aan dat alle classe die een moveable zijn, automatisch letSlide() false returnen. Als een Tile (klasse) moet sliden, geven wij een public override bool letSlide() die TRUE returned mee.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Boulder Dash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Alex Mehlbaum &amp; Dirk van Herpen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Demo</a:t>
            </a:r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Inhoudsopgave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Klassediagram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Sequence Diagram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Architectuur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Datastructuur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Overerving/polymorfisme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Klassediagram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5486"/>
            <a:ext cx="9144000" cy="4135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Sequence diagram - create level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400" y="966175"/>
            <a:ext cx="2658300" cy="3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Sequence diagram - spelverloop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050" y="893450"/>
            <a:ext cx="3786376" cy="409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Sequence diagram - checkMove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5375" y="1432300"/>
            <a:ext cx="377893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Architectuur</a:t>
            </a: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MVC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	Model - View - Controller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Enum klassen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700" y="152400"/>
            <a:ext cx="199876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Datastructuur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961" y="1307851"/>
            <a:ext cx="7627414" cy="3658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Overerving/polymorfisme</a:t>
            </a:r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925" y="1546775"/>
            <a:ext cx="705802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Office PowerPoint</Application>
  <PresentationFormat>Diavoorstelling (16:9)</PresentationFormat>
  <Paragraphs>63</Paragraphs>
  <Slides>10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Montserrat</vt:lpstr>
      <vt:lpstr>Lato</vt:lpstr>
      <vt:lpstr>Arial</vt:lpstr>
      <vt:lpstr>Focus</vt:lpstr>
      <vt:lpstr>Boulder Dash</vt:lpstr>
      <vt:lpstr>Inhoudsopgave</vt:lpstr>
      <vt:lpstr>Klassediagram</vt:lpstr>
      <vt:lpstr>Sequence diagram - create level </vt:lpstr>
      <vt:lpstr>Sequence diagram - spelverloop </vt:lpstr>
      <vt:lpstr>Sequence diagram - checkMove  </vt:lpstr>
      <vt:lpstr>Architectuur</vt:lpstr>
      <vt:lpstr>Datastructuur </vt:lpstr>
      <vt:lpstr>Overerving/polymorfisme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Boulder Dash</dc:title>
  <cp:lastModifiedBy>Dirk van Herpen</cp:lastModifiedBy>
  <cp:revision>1</cp:revision>
  <dcterms:modified xsi:type="dcterms:W3CDTF">2019-01-13T13:29:22Z</dcterms:modified>
</cp:coreProperties>
</file>