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BDBD3-44DA-4D1F-A9A8-C4466D522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461E3-A8E0-4E17-AF34-D1EFF462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D24BE-E307-4E80-BD24-15176838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D14B2-CC1F-46A2-948E-E312E9AC9CEE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97307-45DF-406F-A31F-1624C8C9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595A0-0DE8-42A4-87ED-CE58D65F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31395-F362-45E8-AB1B-36EE9F8834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5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E6DA4-5C0A-4E9D-8E96-D96033A6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3EBB4-DC42-4AB7-A3DA-145849D1D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012C1-6893-401C-AAA8-0830DDD2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75967-6500-472C-ADB9-34DD62A7FAA3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54989-A381-4E49-8FB7-109EB24E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EBB93-408A-481F-80CD-614B6FED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87400-FFCA-46B7-BD08-F525E986C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7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A531D3-1012-4D47-9253-C9F952D2D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55303-C772-46FC-9BDD-260B49394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D5C25-CC92-4DB6-B283-C6D8B674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5B3D2-FE91-4703-AEE9-E5575FED4E74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22C94-B261-4123-94F3-DEA79B13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8B169-DB4E-4575-A1BE-D2AAD771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6B9DC-837F-4A9E-8AD0-E3862EBC75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0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1DDD8-D809-4957-B23A-A8DDB3DE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D2531-9F5A-4A5D-B35A-DD168464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2F33D-9975-48A3-BC96-AC8C741B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63D3-18C4-4ADA-9B94-A48DCA1EABC9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6F2F9-6AA1-4379-8483-BCF81BFA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B2B3E-E976-44D3-B9EB-D6521F48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EB2B-415D-43D3-AF9A-022604DB43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5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0C778-6302-4852-8E37-D64CD524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A61C6-ABB8-44D0-A05D-2538C3C83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5C378-AF40-4749-B50D-3CD8A335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16397-A796-41E1-8DF4-15B22BA4309A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82796-A2D2-44AA-95EB-6864787A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8C8FB-A196-4055-A1DE-024AF552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287F6-E823-4C0E-BC36-2127945ABA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2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CC536-FDCC-4C4B-ABF7-289D7F4E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2FB4F-12BF-4F13-B87D-8066A0930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CD5D0-D649-49E2-9E03-2E0A4F450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A358A5E-D563-4142-B6DB-0843A874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172EF-35B5-46BE-B514-7A1B48F8C86E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73C79F0-E2C3-45B2-ACB7-DDD2C3DA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DB9427E-EA5A-48AD-A159-E1985DFC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ECB80-0991-4F01-AAE9-24672197AA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0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82828-FC7C-4B54-A66E-8001032D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EE08B-4F3E-4FF3-A873-DEC1E530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0294E-FAB0-48C3-8568-EF83E3FDF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BFFC91-97B6-4CE5-9BAB-50C179B8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ABACA5-66C2-407B-A6B7-0CFADCE09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0412C1C-9B1C-4AB2-9B3C-641D3C4D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35742-C9A6-44DD-8E9F-DC5BA972979D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5706AD9-00EC-4816-BD8C-0D3FFF22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8EF70E8-AD0D-490E-985D-7E5981C6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9F39C-50E5-4B5A-AF60-5E167678DB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1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B1BCE-DEE4-45D8-8BFD-DC488690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6264D38-6629-474C-A3C6-D68B40C6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52910-5F01-4EA6-9008-492318AF2965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E9E4A0C-B52F-49CC-A905-DE56FEB0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A86B1EF-D2DE-41C3-BF7B-6C3E5522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ADCA8-306F-44E1-849C-014B429E0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8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97DF03B-C110-4BEA-8066-727CACCA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51CE0-CF89-4AB4-BFD2-02E1873D2FC4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622503F-0295-4D56-A5AE-9FC05C5A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F58BF56-55C0-4CA3-8C91-569AE192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6309C-17E5-4CAD-9B18-73EF07159D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3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4D64E-C670-4899-924F-BA013AD7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C4544-3F45-4989-943D-73D8A7C0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D885D-9FDC-4D87-8C88-1942FF6A5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9690AD0-5642-4D4C-9861-345C0818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9ADCD-F994-4BED-8436-DEBF8290D57A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54848F1-9442-4656-B8E7-C50D8FE8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3F64932-E6A8-4937-B014-00A26DE5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DEB2D-AA43-40C5-8AB2-83D593264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0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08314-2E0C-4516-B883-E92CDC3B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03C22B-A2E0-49E6-BF6E-8B09FD38D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50798-BA58-48C4-9632-EDE04FA0A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9DA4DEE-3870-4EC7-98AB-65D0B5A5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5CD21-48AD-48DC-813E-DC7ED5442837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C5E3273-6EE1-4B9C-BA10-5CA406D4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CBD91A4-F7AE-4C9E-B09F-3ECCA714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E5A94-7D2F-45AF-B2B5-0A0CB7CAB1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5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39360BAC-ABB9-4133-BB09-F1B54DE8E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5B80990F-989E-42E5-943E-A51699FE1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642ED-19DA-415D-B2DE-58B792864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48C4C0-9E4C-4F11-B82D-5983E4C9674F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F17DA-2C5F-44EC-A6A7-2BE63A040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4EE51-0BB1-4188-966E-84FD30F81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DC27CA-6A01-4859-9D56-1076D5A203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9FCF585F-B8E8-4E76-95B4-2C6D7EE8AD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74E52C36-6824-4734-863F-DAF1695CF9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等线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2017-09-17T03:47:03Z</dcterms:created>
  <dcterms:modified xsi:type="dcterms:W3CDTF">2017-09-17T03:49:49Z</dcterms:modified>
</cp:coreProperties>
</file>