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832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8D5E-5093-4A17-BC7B-DD26D6FAB5D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A07C-5555-4D55-80C0-51FFDA13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8D5E-5093-4A17-BC7B-DD26D6FAB5D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A07C-5555-4D55-80C0-51FFDA13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8D5E-5093-4A17-BC7B-DD26D6FAB5D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A07C-5555-4D55-80C0-51FFDA13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0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8D5E-5093-4A17-BC7B-DD26D6FAB5D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A07C-5555-4D55-80C0-51FFDA13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8D5E-5093-4A17-BC7B-DD26D6FAB5D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A07C-5555-4D55-80C0-51FFDA13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8D5E-5093-4A17-BC7B-DD26D6FAB5D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A07C-5555-4D55-80C0-51FFDA13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8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8D5E-5093-4A17-BC7B-DD26D6FAB5D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A07C-5555-4D55-80C0-51FFDA13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2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8D5E-5093-4A17-BC7B-DD26D6FAB5D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A07C-5555-4D55-80C0-51FFDA13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8D5E-5093-4A17-BC7B-DD26D6FAB5D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A07C-5555-4D55-80C0-51FFDA13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8D5E-5093-4A17-BC7B-DD26D6FAB5D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A07C-5555-4D55-80C0-51FFDA13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8D5E-5093-4A17-BC7B-DD26D6FAB5D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A07C-5555-4D55-80C0-51FFDA13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8D5E-5093-4A17-BC7B-DD26D6FAB5D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A07C-5555-4D55-80C0-51FFDA13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FF5387-40C0-422C-8339-E5EE8450FF6A}"/>
              </a:ext>
            </a:extLst>
          </p:cNvPr>
          <p:cNvSpPr/>
          <p:nvPr/>
        </p:nvSpPr>
        <p:spPr>
          <a:xfrm>
            <a:off x="0" y="1758628"/>
            <a:ext cx="9144000" cy="667631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ts val="25000"/>
              </a:lnSpc>
            </a:pPr>
            <a:r>
              <a:rPr lang="en-US" sz="28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roy ExtraBold" panose="00000900000000000000" pitchFamily="50" charset="0"/>
              </a:rPr>
              <a:t>dirty</a:t>
            </a:r>
          </a:p>
          <a:p>
            <a:pPr algn="ctr">
              <a:lnSpc>
                <a:spcPts val="25000"/>
              </a:lnSpc>
            </a:pPr>
            <a:r>
              <a:rPr lang="en-US" sz="28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roy ExtraBold" panose="00000900000000000000" pitchFamily="50" charset="0"/>
              </a:rPr>
              <a:t>b</a:t>
            </a:r>
            <a:r>
              <a:rPr lang="en-US" sz="28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roy ExtraBold" panose="00000900000000000000" pitchFamily="50" charset="0"/>
              </a:rPr>
              <a:t>its</a:t>
            </a:r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roy ExtraBold" panose="00000900000000000000" pitchFamily="50" charset="0"/>
              </a:rPr>
              <a:t>.ai</a:t>
            </a:r>
            <a:endParaRPr lang="en-US" sz="28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roy 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7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Gilroy ExtraBold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3</cp:revision>
  <dcterms:created xsi:type="dcterms:W3CDTF">2021-02-26T22:34:45Z</dcterms:created>
  <dcterms:modified xsi:type="dcterms:W3CDTF">2021-02-26T22:43:15Z</dcterms:modified>
</cp:coreProperties>
</file>